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theme/theme6.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7.xml" ContentType="application/vnd.openxmlformats-officedocument.theme+xml"/>
  <Override PartName="/ppt/slideLayouts/slideLayout22.xml" ContentType="application/vnd.openxmlformats-officedocument.presentationml.slideLayout+xml"/>
  <Override PartName="/ppt/theme/theme8.xml" ContentType="application/vnd.openxmlformats-officedocument.theme+xml"/>
  <Override PartName="/ppt/slideLayouts/slideLayout23.xml" ContentType="application/vnd.openxmlformats-officedocument.presentationml.slideLayout+xml"/>
  <Override PartName="/ppt/theme/theme9.xml" ContentType="application/vnd.openxmlformats-officedocument.theme+xml"/>
  <Override PartName="/ppt/slideLayouts/slideLayout24.xml" ContentType="application/vnd.openxmlformats-officedocument.presentationml.slideLayout+xml"/>
  <Override PartName="/ppt/theme/theme10.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 id="2147483727" r:id="rId2"/>
    <p:sldMasterId id="2147483728" r:id="rId3"/>
    <p:sldMasterId id="2147483733" r:id="rId4"/>
    <p:sldMasterId id="2147483780" r:id="rId5"/>
    <p:sldMasterId id="2147483784" r:id="rId6"/>
    <p:sldMasterId id="2147483786" r:id="rId7"/>
    <p:sldMasterId id="2147483788" r:id="rId8"/>
    <p:sldMasterId id="2147483791" r:id="rId9"/>
    <p:sldMasterId id="2147483793" r:id="rId10"/>
    <p:sldMasterId id="2147483798" r:id="rId11"/>
  </p:sldMasterIdLst>
  <p:notesMasterIdLst>
    <p:notesMasterId r:id="rId26"/>
  </p:notesMasterIdLst>
  <p:sldIdLst>
    <p:sldId id="1263" r:id="rId12"/>
    <p:sldId id="1410" r:id="rId13"/>
    <p:sldId id="1420" r:id="rId14"/>
    <p:sldId id="1411" r:id="rId15"/>
    <p:sldId id="1383" r:id="rId16"/>
    <p:sldId id="1416" r:id="rId17"/>
    <p:sldId id="1413" r:id="rId18"/>
    <p:sldId id="1417" r:id="rId19"/>
    <p:sldId id="1362" r:id="rId20"/>
    <p:sldId id="1422" r:id="rId21"/>
    <p:sldId id="1424" r:id="rId22"/>
    <p:sldId id="1350" r:id="rId23"/>
    <p:sldId id="1306" r:id="rId24"/>
    <p:sldId id="1357" r:id="rId25"/>
  </p:sldIdLst>
  <p:sldSz cx="9144000" cy="6858000" type="screen4x3"/>
  <p:notesSz cx="6858000" cy="96869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2915"/>
    <a:srgbClr val="D60093"/>
    <a:srgbClr val="FF00FF"/>
    <a:srgbClr val="889AA6"/>
    <a:srgbClr val="FF6600"/>
    <a:srgbClr val="F8F8F8"/>
    <a:srgbClr val="3A427E"/>
    <a:srgbClr val="C62918"/>
    <a:srgbClr val="486DA8"/>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B344D84-9AFB-497E-A393-DC336BA19D2E}" styleName="Style moyen 3 - Accentuation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50" autoAdjust="0"/>
    <p:restoredTop sz="91933" autoAdjust="0"/>
  </p:normalViewPr>
  <p:slideViewPr>
    <p:cSldViewPr>
      <p:cViewPr varScale="1">
        <p:scale>
          <a:sx n="66" d="100"/>
          <a:sy n="66" d="100"/>
        </p:scale>
        <p:origin x="147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9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0.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84188"/>
          </a:xfrm>
          <a:prstGeom prst="rect">
            <a:avLst/>
          </a:prstGeom>
          <a:noFill/>
          <a:ln w="9525">
            <a:noFill/>
            <a:miter lim="800000"/>
            <a:headEnd/>
            <a:tailEnd/>
          </a:ln>
          <a:effectLst/>
        </p:spPr>
        <p:txBody>
          <a:bodyPr vert="horz" wrap="square" lIns="94531" tIns="47266" rIns="94531" bIns="47266" numCol="1" anchor="t" anchorCtr="0" compatLnSpc="1">
            <a:prstTxWarp prst="textNoShape">
              <a:avLst/>
            </a:prstTxWarp>
          </a:bodyPr>
          <a:lstStyle>
            <a:lvl1pPr defTabSz="945429">
              <a:defRPr sz="1200">
                <a:latin typeface="Arial" charset="0"/>
                <a:cs typeface="+mn-cs"/>
              </a:defRPr>
            </a:lvl1pPr>
          </a:lstStyle>
          <a:p>
            <a:pPr>
              <a:defRPr/>
            </a:pPr>
            <a:endParaRPr lang="fr-FR" dirty="0"/>
          </a:p>
        </p:txBody>
      </p:sp>
      <p:sp>
        <p:nvSpPr>
          <p:cNvPr id="6147" name="Rectangle 3"/>
          <p:cNvSpPr>
            <a:spLocks noGrp="1" noChangeArrowheads="1"/>
          </p:cNvSpPr>
          <p:nvPr>
            <p:ph type="dt" idx="1"/>
          </p:nvPr>
        </p:nvSpPr>
        <p:spPr bwMode="auto">
          <a:xfrm>
            <a:off x="3884613" y="0"/>
            <a:ext cx="2971800" cy="484188"/>
          </a:xfrm>
          <a:prstGeom prst="rect">
            <a:avLst/>
          </a:prstGeom>
          <a:noFill/>
          <a:ln w="9525">
            <a:noFill/>
            <a:miter lim="800000"/>
            <a:headEnd/>
            <a:tailEnd/>
          </a:ln>
          <a:effectLst/>
        </p:spPr>
        <p:txBody>
          <a:bodyPr vert="horz" wrap="square" lIns="94531" tIns="47266" rIns="94531" bIns="47266" numCol="1" anchor="t" anchorCtr="0" compatLnSpc="1">
            <a:prstTxWarp prst="textNoShape">
              <a:avLst/>
            </a:prstTxWarp>
          </a:bodyPr>
          <a:lstStyle>
            <a:lvl1pPr algn="r" defTabSz="945429">
              <a:defRPr sz="1200">
                <a:latin typeface="Arial" charset="0"/>
                <a:cs typeface="+mn-cs"/>
              </a:defRPr>
            </a:lvl1pPr>
          </a:lstStyle>
          <a:p>
            <a:pPr>
              <a:defRPr/>
            </a:pPr>
            <a:endParaRPr lang="fr-FR" dirty="0"/>
          </a:p>
        </p:txBody>
      </p:sp>
      <p:sp>
        <p:nvSpPr>
          <p:cNvPr id="60420" name="Rectangle 4"/>
          <p:cNvSpPr>
            <a:spLocks noGrp="1" noRot="1" noChangeAspect="1" noChangeArrowheads="1" noTextEdit="1"/>
          </p:cNvSpPr>
          <p:nvPr>
            <p:ph type="sldImg" idx="2"/>
          </p:nvPr>
        </p:nvSpPr>
        <p:spPr bwMode="auto">
          <a:xfrm>
            <a:off x="1008063" y="727075"/>
            <a:ext cx="4841875" cy="36322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600575"/>
            <a:ext cx="5486400" cy="4359275"/>
          </a:xfrm>
          <a:prstGeom prst="rect">
            <a:avLst/>
          </a:prstGeom>
          <a:noFill/>
          <a:ln w="9525">
            <a:noFill/>
            <a:miter lim="800000"/>
            <a:headEnd/>
            <a:tailEnd/>
          </a:ln>
          <a:effectLst/>
        </p:spPr>
        <p:txBody>
          <a:bodyPr vert="horz" wrap="square" lIns="94531" tIns="47266" rIns="94531" bIns="47266" numCol="1" anchor="t" anchorCtr="0" compatLnSpc="1">
            <a:prstTxWarp prst="textNoShape">
              <a:avLst/>
            </a:prstTxWarp>
          </a:bodyPr>
          <a:lstStyle/>
          <a:p>
            <a:pPr lvl="0"/>
            <a:r>
              <a:rPr lang="fr-FR" noProof="0"/>
              <a:t>Click to edit Master text styles</a:t>
            </a:r>
          </a:p>
          <a:p>
            <a:pPr lvl="1"/>
            <a:r>
              <a:rPr lang="fr-FR" noProof="0"/>
              <a:t>Second level</a:t>
            </a:r>
          </a:p>
          <a:p>
            <a:pPr lvl="2"/>
            <a:r>
              <a:rPr lang="fr-FR" noProof="0"/>
              <a:t>Third level</a:t>
            </a:r>
          </a:p>
          <a:p>
            <a:pPr lvl="3"/>
            <a:r>
              <a:rPr lang="fr-FR" noProof="0"/>
              <a:t>Fourth level</a:t>
            </a:r>
          </a:p>
          <a:p>
            <a:pPr lvl="4"/>
            <a:r>
              <a:rPr lang="fr-FR" noProof="0"/>
              <a:t>Fifth level</a:t>
            </a:r>
          </a:p>
        </p:txBody>
      </p:sp>
      <p:sp>
        <p:nvSpPr>
          <p:cNvPr id="6150" name="Rectangle 6"/>
          <p:cNvSpPr>
            <a:spLocks noGrp="1" noChangeArrowheads="1"/>
          </p:cNvSpPr>
          <p:nvPr>
            <p:ph type="ftr" sz="quarter" idx="4"/>
          </p:nvPr>
        </p:nvSpPr>
        <p:spPr bwMode="auto">
          <a:xfrm>
            <a:off x="0" y="9201150"/>
            <a:ext cx="2971800" cy="484188"/>
          </a:xfrm>
          <a:prstGeom prst="rect">
            <a:avLst/>
          </a:prstGeom>
          <a:noFill/>
          <a:ln w="9525">
            <a:noFill/>
            <a:miter lim="800000"/>
            <a:headEnd/>
            <a:tailEnd/>
          </a:ln>
          <a:effectLst/>
        </p:spPr>
        <p:txBody>
          <a:bodyPr vert="horz" wrap="square" lIns="94531" tIns="47266" rIns="94531" bIns="47266" numCol="1" anchor="b" anchorCtr="0" compatLnSpc="1">
            <a:prstTxWarp prst="textNoShape">
              <a:avLst/>
            </a:prstTxWarp>
          </a:bodyPr>
          <a:lstStyle>
            <a:lvl1pPr defTabSz="945429">
              <a:defRPr sz="1200">
                <a:latin typeface="Arial" charset="0"/>
                <a:cs typeface="+mn-cs"/>
              </a:defRPr>
            </a:lvl1pPr>
          </a:lstStyle>
          <a:p>
            <a:pPr>
              <a:defRPr/>
            </a:pPr>
            <a:endParaRPr lang="fr-FR" dirty="0"/>
          </a:p>
        </p:txBody>
      </p:sp>
      <p:sp>
        <p:nvSpPr>
          <p:cNvPr id="6151" name="Rectangle 7"/>
          <p:cNvSpPr>
            <a:spLocks noGrp="1" noChangeArrowheads="1"/>
          </p:cNvSpPr>
          <p:nvPr>
            <p:ph type="sldNum" sz="quarter" idx="5"/>
          </p:nvPr>
        </p:nvSpPr>
        <p:spPr bwMode="auto">
          <a:xfrm>
            <a:off x="3884613" y="9201150"/>
            <a:ext cx="2971800" cy="484188"/>
          </a:xfrm>
          <a:prstGeom prst="rect">
            <a:avLst/>
          </a:prstGeom>
          <a:noFill/>
          <a:ln w="9525">
            <a:noFill/>
            <a:miter lim="800000"/>
            <a:headEnd/>
            <a:tailEnd/>
          </a:ln>
          <a:effectLst/>
        </p:spPr>
        <p:txBody>
          <a:bodyPr vert="horz" wrap="square" lIns="94531" tIns="47266" rIns="94531" bIns="47266" numCol="1" anchor="b" anchorCtr="0" compatLnSpc="1">
            <a:prstTxWarp prst="textNoShape">
              <a:avLst/>
            </a:prstTxWarp>
          </a:bodyPr>
          <a:lstStyle>
            <a:lvl1pPr algn="r" defTabSz="945429">
              <a:defRPr sz="1200">
                <a:latin typeface="Arial" charset="0"/>
                <a:cs typeface="+mn-cs"/>
              </a:defRPr>
            </a:lvl1pPr>
          </a:lstStyle>
          <a:p>
            <a:pPr>
              <a:defRPr/>
            </a:pPr>
            <a:fld id="{5CF915C6-C5AC-4043-AF7C-E6CF4CF47BDD}" type="slidenum">
              <a:rPr lang="fr-FR"/>
              <a:pPr>
                <a:defRPr/>
              </a:pPr>
              <a:t>‹#›</a:t>
            </a:fld>
            <a:endParaRPr lang="fr-FR" dirty="0"/>
          </a:p>
        </p:txBody>
      </p:sp>
    </p:spTree>
    <p:extLst>
      <p:ext uri="{BB962C8B-B14F-4D97-AF65-F5344CB8AC3E}">
        <p14:creationId xmlns:p14="http://schemas.microsoft.com/office/powerpoint/2010/main" val="31160549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endParaRPr lang="fr-FR" dirty="0"/>
          </a:p>
        </p:txBody>
      </p:sp>
    </p:spTree>
    <p:extLst>
      <p:ext uri="{BB962C8B-B14F-4D97-AF65-F5344CB8AC3E}">
        <p14:creationId xmlns:p14="http://schemas.microsoft.com/office/powerpoint/2010/main" val="1531359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a:t>Sponsored Data plans:</a:t>
            </a:r>
            <a:r>
              <a:rPr lang="en-US" baseline="0" dirty="0"/>
              <a:t> Volume for Netflix, paid by Netflix</a:t>
            </a:r>
            <a:endParaRPr lang="en-US" dirty="0"/>
          </a:p>
        </p:txBody>
      </p:sp>
      <p:sp>
        <p:nvSpPr>
          <p:cNvPr id="4" name="Espace réservé du numéro de diapositive 3"/>
          <p:cNvSpPr>
            <a:spLocks noGrp="1"/>
          </p:cNvSpPr>
          <p:nvPr>
            <p:ph type="sldNum" sz="quarter" idx="10"/>
          </p:nvPr>
        </p:nvSpPr>
        <p:spPr/>
        <p:txBody>
          <a:bodyPr/>
          <a:lstStyle/>
          <a:p>
            <a:pPr>
              <a:defRPr/>
            </a:pPr>
            <a:fld id="{5CF915C6-C5AC-4043-AF7C-E6CF4CF47BDD}" type="slidenum">
              <a:rPr lang="fr-FR" smtClean="0"/>
              <a:pPr>
                <a:defRPr/>
              </a:pPr>
              <a:t>5</a:t>
            </a:fld>
            <a:endParaRPr lang="fr-FR" dirty="0"/>
          </a:p>
        </p:txBody>
      </p:sp>
    </p:spTree>
    <p:extLst>
      <p:ext uri="{BB962C8B-B14F-4D97-AF65-F5344CB8AC3E}">
        <p14:creationId xmlns:p14="http://schemas.microsoft.com/office/powerpoint/2010/main" val="1903078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5CF915C6-C5AC-4043-AF7C-E6CF4CF47BDD}" type="slidenum">
              <a:rPr lang="fr-FR" smtClean="0"/>
              <a:pPr>
                <a:defRPr/>
              </a:pPr>
              <a:t>9</a:t>
            </a:fld>
            <a:endParaRPr lang="fr-FR" dirty="0"/>
          </a:p>
        </p:txBody>
      </p:sp>
    </p:spTree>
    <p:extLst>
      <p:ext uri="{BB962C8B-B14F-4D97-AF65-F5344CB8AC3E}">
        <p14:creationId xmlns:p14="http://schemas.microsoft.com/office/powerpoint/2010/main" val="2184484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Modifiez le style du titre</a:t>
            </a:r>
          </a:p>
        </p:txBody>
      </p:sp>
      <p:sp>
        <p:nvSpPr>
          <p:cNvPr id="3" name="Espace réservé du contenu 2"/>
          <p:cNvSpPr>
            <a:spLocks noGrp="1"/>
          </p:cNvSpPr>
          <p:nvPr>
            <p:ph idx="1"/>
          </p:nvPr>
        </p:nvSpPr>
        <p:spPr>
          <a:xfrm>
            <a:off x="180000" y="900000"/>
            <a:ext cx="8640000" cy="5580000"/>
          </a:xfrm>
          <a:prstGeom prst="rect">
            <a:avLst/>
          </a:prstGeom>
        </p:spPr>
        <p:txBody>
          <a:bodyPr/>
          <a:lstStyle>
            <a:lvl1pPr>
              <a:defRPr sz="1600"/>
            </a:lvl1pPr>
            <a:lvl2pPr>
              <a:defRPr sz="1400"/>
            </a:lvl2pPr>
            <a:lvl3pPr>
              <a:defRPr sz="1400"/>
            </a:lvl3pPr>
            <a:lvl4pPr marL="1600200" indent="-228600">
              <a:buClr>
                <a:srgbClr val="78A0D2"/>
              </a:buClr>
              <a:buSzPct val="50000"/>
              <a:buFont typeface="Wingdings" pitchFamily="2" charset="2"/>
              <a:buChar char="q"/>
              <a:defRPr sz="1200"/>
            </a:lvl4pPr>
            <a:lvl5pPr>
              <a:defRPr sz="1200"/>
            </a:lvl5pPr>
          </a:lstStyle>
          <a:p>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Date Placeholder 2"/>
          <p:cNvSpPr>
            <a:spLocks noGrp="1"/>
          </p:cNvSpPr>
          <p:nvPr>
            <p:ph type="dt" sz="half" idx="10"/>
          </p:nvPr>
        </p:nvSpPr>
        <p:spPr>
          <a:xfrm>
            <a:off x="468313" y="6237288"/>
            <a:ext cx="2133600" cy="476250"/>
          </a:xfrm>
          <a:prstGeom prst="rect">
            <a:avLst/>
          </a:prstGeom>
        </p:spPr>
        <p:txBody>
          <a:bodyPr/>
          <a:lstStyle>
            <a:lvl1pPr>
              <a:defRPr/>
            </a:lvl1pPr>
          </a:lstStyle>
          <a:p>
            <a:fld id="{111E7ECE-4D34-44E1-8320-D9CDD2331F01}" type="datetime1">
              <a:rPr lang="fr-FR"/>
              <a:pPr/>
              <a:t>21/03/2016</a:t>
            </a:fld>
            <a:endParaRPr lang="fr-FR" dirty="0"/>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a:defRPr/>
            </a:lvl1pPr>
          </a:lstStyle>
          <a:p>
            <a:endParaRPr lang="fr-FR" dirty="0"/>
          </a:p>
        </p:txBody>
      </p:sp>
      <p:sp>
        <p:nvSpPr>
          <p:cNvPr id="5" name="Slide Number Placeholder 4"/>
          <p:cNvSpPr>
            <a:spLocks noGrp="1"/>
          </p:cNvSpPr>
          <p:nvPr>
            <p:ph type="sldNum" sz="quarter" idx="12"/>
          </p:nvPr>
        </p:nvSpPr>
        <p:spPr>
          <a:xfrm>
            <a:off x="8675688" y="6638925"/>
            <a:ext cx="549275" cy="215900"/>
          </a:xfrm>
          <a:prstGeom prst="rect">
            <a:avLst/>
          </a:prstGeom>
        </p:spPr>
        <p:txBody>
          <a:bodyPr/>
          <a:lstStyle>
            <a:lvl1pPr>
              <a:defRPr/>
            </a:lvl1pPr>
          </a:lstStyle>
          <a:p>
            <a:fld id="{8035F07E-AB28-496E-8AE9-BD513228C762}" type="slidenum">
              <a:rPr lang="fr-FR"/>
              <a:pPr/>
              <a:t>‹#›</a:t>
            </a:fld>
            <a:endParaRPr lang="fr-FR" dirty="0"/>
          </a:p>
        </p:txBody>
      </p:sp>
    </p:spTree>
    <p:extLst>
      <p:ext uri="{BB962C8B-B14F-4D97-AF65-F5344CB8AC3E}">
        <p14:creationId xmlns:p14="http://schemas.microsoft.com/office/powerpoint/2010/main" val="3768550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0685109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noProof="0"/>
              <a:t>Modifiez le style du titre</a:t>
            </a:r>
          </a:p>
        </p:txBody>
      </p:sp>
      <p:sp>
        <p:nvSpPr>
          <p:cNvPr id="3" name="Espace réservé du contenu 2"/>
          <p:cNvSpPr>
            <a:spLocks noGrp="1"/>
          </p:cNvSpPr>
          <p:nvPr>
            <p:ph idx="1"/>
          </p:nvPr>
        </p:nvSpPr>
        <p:spPr>
          <a:xfrm>
            <a:off x="180000" y="900000"/>
            <a:ext cx="8640000" cy="5580000"/>
          </a:xfrm>
          <a:prstGeom prst="rect">
            <a:avLst/>
          </a:prstGeom>
        </p:spPr>
        <p:txBody>
          <a:bodyPr/>
          <a:lstStyle>
            <a:lvl1pPr>
              <a:defRPr sz="1600"/>
            </a:lvl1pPr>
            <a:lvl2pPr>
              <a:defRPr sz="1400"/>
            </a:lvl2pPr>
            <a:lvl3pPr>
              <a:defRPr sz="1400"/>
            </a:lvl3pPr>
            <a:lvl4pPr marL="1600200" indent="-228600">
              <a:buClr>
                <a:srgbClr val="78A0D2"/>
              </a:buClr>
              <a:buSzPct val="50000"/>
              <a:buFont typeface="Wingdings" pitchFamily="2" charset="2"/>
              <a:buChar char="q"/>
              <a:defRPr sz="1200"/>
            </a:lvl4pPr>
            <a:lvl5pPr>
              <a:defRPr sz="1200"/>
            </a:lvl5pPr>
          </a:lstStyle>
          <a:p>
            <a:r>
              <a:rPr lang="en-US" noProof="0"/>
              <a:t>Modifiez les styles du texte du masque</a:t>
            </a:r>
          </a:p>
          <a:p>
            <a:pPr lvl="1"/>
            <a:r>
              <a:rPr lang="en-US" noProof="0"/>
              <a:t>Deuxième niveau</a:t>
            </a:r>
          </a:p>
          <a:p>
            <a:pPr lvl="2"/>
            <a:r>
              <a:rPr lang="en-US" noProof="0"/>
              <a:t>Troisième niveau</a:t>
            </a:r>
          </a:p>
          <a:p>
            <a:pPr lvl="3"/>
            <a:r>
              <a:rPr lang="en-US" noProof="0"/>
              <a:t>Quatrième niveau</a:t>
            </a:r>
          </a:p>
          <a:p>
            <a:pPr lvl="4"/>
            <a:r>
              <a:rPr lang="en-US" noProof="0"/>
              <a:t>Cinquième niveau</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180000" y="900000"/>
            <a:ext cx="8640000" cy="5580000"/>
          </a:xfrm>
          <a:prstGeom prst="rect">
            <a:avLst/>
          </a:prstGeom>
        </p:spPr>
        <p:txBody>
          <a:bodyPr/>
          <a:lstStyle>
            <a:lvl1pPr>
              <a:defRPr sz="1600"/>
            </a:lvl1pPr>
            <a:lvl2pPr>
              <a:defRPr sz="1400"/>
            </a:lvl2pPr>
            <a:lvl3pPr>
              <a:defRPr sz="1400"/>
            </a:lvl3pPr>
            <a:lvl4pPr marL="1600200" indent="-228600">
              <a:buClr>
                <a:srgbClr val="78A0D2"/>
              </a:buClr>
              <a:buSzPct val="50000"/>
              <a:buFont typeface="Wingdings" pitchFamily="2" charset="2"/>
              <a:buChar char="q"/>
              <a:defRPr sz="1200"/>
            </a:lvl4pPr>
            <a:lvl5pPr>
              <a:defRPr sz="1200"/>
            </a:lvl5pPr>
          </a:lstStyle>
          <a:p>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2349583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3740701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Date Placeholder 2"/>
          <p:cNvSpPr>
            <a:spLocks noGrp="1"/>
          </p:cNvSpPr>
          <p:nvPr>
            <p:ph type="dt" sz="half" idx="10"/>
          </p:nvPr>
        </p:nvSpPr>
        <p:spPr>
          <a:xfrm>
            <a:off x="468313" y="6237288"/>
            <a:ext cx="2133600" cy="476250"/>
          </a:xfrm>
          <a:prstGeom prst="rect">
            <a:avLst/>
          </a:prstGeom>
        </p:spPr>
        <p:txBody>
          <a:bodyPr/>
          <a:lstStyle>
            <a:lvl1pPr>
              <a:defRPr/>
            </a:lvl1pPr>
          </a:lstStyle>
          <a:p>
            <a:fld id="{111E7ECE-4D34-44E1-8320-D9CDD2331F01}" type="datetime1">
              <a:rPr lang="fr-FR">
                <a:solidFill>
                  <a:srgbClr val="000000"/>
                </a:solidFill>
              </a:rPr>
              <a:pPr/>
              <a:t>21/03/2016</a:t>
            </a:fld>
            <a:endParaRPr lang="fr-FR" dirty="0">
              <a:solidFill>
                <a:srgbClr val="000000"/>
              </a:solidFill>
            </a:endParaRPr>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a:defRPr/>
            </a:lvl1pPr>
          </a:lstStyle>
          <a:p>
            <a:endParaRPr lang="fr-FR" dirty="0">
              <a:solidFill>
                <a:srgbClr val="000000"/>
              </a:solidFill>
            </a:endParaRPr>
          </a:p>
        </p:txBody>
      </p:sp>
      <p:sp>
        <p:nvSpPr>
          <p:cNvPr id="5" name="Slide Number Placeholder 4"/>
          <p:cNvSpPr>
            <a:spLocks noGrp="1"/>
          </p:cNvSpPr>
          <p:nvPr>
            <p:ph type="sldNum" sz="quarter" idx="12"/>
          </p:nvPr>
        </p:nvSpPr>
        <p:spPr>
          <a:xfrm>
            <a:off x="8675688" y="6638925"/>
            <a:ext cx="549275" cy="215900"/>
          </a:xfrm>
          <a:prstGeom prst="rect">
            <a:avLst/>
          </a:prstGeom>
        </p:spPr>
        <p:txBody>
          <a:bodyPr/>
          <a:lstStyle>
            <a:lvl1pPr>
              <a:defRPr/>
            </a:lvl1pPr>
          </a:lstStyle>
          <a:p>
            <a:fld id="{8035F07E-AB28-496E-8AE9-BD513228C762}" type="slidenum">
              <a:rPr lang="fr-FR">
                <a:solidFill>
                  <a:srgbClr val="000000"/>
                </a:solidFill>
              </a:rPr>
              <a:pPr/>
              <a:t>‹#›</a:t>
            </a:fld>
            <a:endParaRPr lang="fr-FR" dirty="0">
              <a:solidFill>
                <a:srgbClr val="000000"/>
              </a:solidFill>
            </a:endParaRPr>
          </a:p>
        </p:txBody>
      </p:sp>
    </p:spTree>
    <p:extLst>
      <p:ext uri="{BB962C8B-B14F-4D97-AF65-F5344CB8AC3E}">
        <p14:creationId xmlns:p14="http://schemas.microsoft.com/office/powerpoint/2010/main" val="7601280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765700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8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091356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982167" y="2204864"/>
            <a:ext cx="6118225" cy="765175"/>
          </a:xfrm>
          <a:prstGeom prst="rect">
            <a:avLst/>
          </a:prstGeom>
        </p:spPr>
        <p:txBody>
          <a:bodyPr/>
          <a:lstStyle/>
          <a:p>
            <a:r>
              <a:rPr lang="fr-FR"/>
              <a:t>Modifiez le style du titre</a:t>
            </a:r>
          </a:p>
        </p:txBody>
      </p:sp>
    </p:spTree>
    <p:extLst>
      <p:ext uri="{BB962C8B-B14F-4D97-AF65-F5344CB8AC3E}">
        <p14:creationId xmlns:p14="http://schemas.microsoft.com/office/powerpoint/2010/main" val="4859271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79388" y="0"/>
            <a:ext cx="7416800" cy="765175"/>
          </a:xfrm>
          <a:prstGeom prst="rect">
            <a:avLst/>
          </a:prstGeom>
        </p:spPr>
        <p:txBody>
          <a:bodyPr/>
          <a:lstStyle/>
          <a:p>
            <a:r>
              <a:rPr lang="fr-FR"/>
              <a:t>Modifiez le style du titre</a:t>
            </a:r>
          </a:p>
        </p:txBody>
      </p:sp>
    </p:spTree>
    <p:extLst>
      <p:ext uri="{BB962C8B-B14F-4D97-AF65-F5344CB8AC3E}">
        <p14:creationId xmlns:p14="http://schemas.microsoft.com/office/powerpoint/2010/main" val="35748203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180000" y="900000"/>
            <a:ext cx="8640000" cy="5580000"/>
          </a:xfrm>
          <a:prstGeom prst="rect">
            <a:avLst/>
          </a:prstGeom>
        </p:spPr>
        <p:txBody>
          <a:bodyPr/>
          <a:lstStyle>
            <a:lvl1pPr>
              <a:defRPr sz="1600"/>
            </a:lvl1pPr>
            <a:lvl2pPr>
              <a:defRPr sz="1400"/>
            </a:lvl2pPr>
            <a:lvl3pPr>
              <a:defRPr sz="1400"/>
            </a:lvl3pPr>
            <a:lvl4pPr marL="1600200" indent="-228600">
              <a:buClr>
                <a:srgbClr val="78A0D2"/>
              </a:buClr>
              <a:buSzPct val="50000"/>
              <a:buFont typeface="Wingdings" pitchFamily="2" charset="2"/>
              <a:buChar char="q"/>
              <a:defRPr sz="1200"/>
            </a:lvl4pPr>
            <a:lvl5pPr>
              <a:defRPr sz="1200"/>
            </a:lvl5pPr>
          </a:lstStyle>
          <a:p>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1271924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180000" y="900000"/>
            <a:ext cx="8640000" cy="5580000"/>
          </a:xfrm>
          <a:prstGeom prst="rect">
            <a:avLst/>
          </a:prstGeom>
        </p:spPr>
        <p:txBody>
          <a:bodyPr/>
          <a:lstStyle>
            <a:lvl1pPr>
              <a:defRPr sz="1600"/>
            </a:lvl1pPr>
            <a:lvl2pPr>
              <a:defRPr sz="1400"/>
            </a:lvl2pPr>
            <a:lvl3pPr>
              <a:defRPr sz="1400"/>
            </a:lvl3pPr>
            <a:lvl4pPr marL="1600200" indent="-228600">
              <a:buClr>
                <a:srgbClr val="78A0D2"/>
              </a:buClr>
              <a:buSzPct val="50000"/>
              <a:buFont typeface="Wingdings" pitchFamily="2" charset="2"/>
              <a:buChar char="q"/>
              <a:defRPr sz="1200"/>
            </a:lvl4pPr>
            <a:lvl5pPr>
              <a:defRPr sz="1200"/>
            </a:lvl5pPr>
          </a:lstStyle>
          <a:p>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7311302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180000" y="900000"/>
            <a:ext cx="8640000" cy="5580000"/>
          </a:xfrm>
          <a:prstGeom prst="rect">
            <a:avLst/>
          </a:prstGeom>
        </p:spPr>
        <p:txBody>
          <a:bodyPr/>
          <a:lstStyle>
            <a:lvl1pPr>
              <a:defRPr sz="1600"/>
            </a:lvl1pPr>
            <a:lvl2pPr>
              <a:defRPr sz="1400"/>
            </a:lvl2pPr>
            <a:lvl3pPr>
              <a:defRPr sz="1400"/>
            </a:lvl3pPr>
            <a:lvl4pPr marL="1600200" indent="-228600">
              <a:buClr>
                <a:srgbClr val="78A0D2"/>
              </a:buClr>
              <a:buSzPct val="50000"/>
              <a:buFont typeface="Wingdings" pitchFamily="2" charset="2"/>
              <a:buChar char="q"/>
              <a:defRPr sz="1200"/>
            </a:lvl4pPr>
            <a:lvl5pPr>
              <a:defRPr sz="1200"/>
            </a:lvl5pPr>
          </a:lstStyle>
          <a:p>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3787116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180000" y="900000"/>
            <a:ext cx="8640000" cy="5580000"/>
          </a:xfrm>
          <a:prstGeom prst="rect">
            <a:avLst/>
          </a:prstGeom>
        </p:spPr>
        <p:txBody>
          <a:bodyPr/>
          <a:lstStyle>
            <a:lvl1pPr>
              <a:defRPr sz="1600"/>
            </a:lvl1pPr>
            <a:lvl2pPr>
              <a:defRPr sz="1400"/>
            </a:lvl2pPr>
            <a:lvl3pPr>
              <a:defRPr sz="1400"/>
            </a:lvl3pPr>
            <a:lvl4pPr marL="1600200" indent="-228600">
              <a:buClr>
                <a:srgbClr val="78A0D2"/>
              </a:buClr>
              <a:buSzPct val="50000"/>
              <a:buFont typeface="Wingdings" pitchFamily="2" charset="2"/>
              <a:buChar char="q"/>
              <a:defRPr sz="1200"/>
            </a:lvl4pPr>
            <a:lvl5pPr>
              <a:defRPr sz="1200"/>
            </a:lvl5pPr>
          </a:lstStyle>
          <a:p>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5399700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2171314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9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577627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0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577627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577627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2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783367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3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783367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4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577627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982167" y="2204864"/>
            <a:ext cx="6118225" cy="765175"/>
          </a:xfrm>
          <a:prstGeom prst="rect">
            <a:avLst/>
          </a:prstGeom>
        </p:spPr>
        <p:txBody>
          <a:bodyPr/>
          <a:lstStyle/>
          <a:p>
            <a:r>
              <a:rPr lang="fr-FR"/>
              <a:t>Modifiez le style du titre</a:t>
            </a:r>
          </a:p>
        </p:txBody>
      </p:sp>
    </p:spTree>
    <p:extLst>
      <p:ext uri="{BB962C8B-B14F-4D97-AF65-F5344CB8AC3E}">
        <p14:creationId xmlns:p14="http://schemas.microsoft.com/office/powerpoint/2010/main" val="2785415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0.xml"/><Relationship Id="rId1" Type="http://schemas.openxmlformats.org/officeDocument/2006/relationships/slideLayout" Target="../slideLayouts/slideLayout24.xml"/></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5" Type="http://schemas.openxmlformats.org/officeDocument/2006/relationships/image" Target="../media/image1.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6.xml"/><Relationship Id="rId1" Type="http://schemas.openxmlformats.org/officeDocument/2006/relationships/slideLayout" Target="../slideLayouts/slideLayout19.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image" Target="../media/image6.png"/><Relationship Id="rId4"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xml"/><Relationship Id="rId1" Type="http://schemas.openxmlformats.org/officeDocument/2006/relationships/slideLayout" Target="../slideLayouts/slideLayout22.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9.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title"/>
          </p:nvPr>
        </p:nvSpPr>
        <p:spPr bwMode="auto">
          <a:xfrm>
            <a:off x="179388" y="0"/>
            <a:ext cx="7416800"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52" name="Text Box 12"/>
          <p:cNvSpPr txBox="1">
            <a:spLocks noChangeArrowheads="1"/>
          </p:cNvSpPr>
          <p:nvPr/>
        </p:nvSpPr>
        <p:spPr bwMode="auto">
          <a:xfrm>
            <a:off x="-36513" y="6669088"/>
            <a:ext cx="882651" cy="215900"/>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800" b="1" dirty="0">
                <a:solidFill>
                  <a:schemeClr val="accent3">
                    <a:lumMod val="75000"/>
                  </a:schemeClr>
                </a:solidFill>
                <a:latin typeface="Verdana" pitchFamily="34" charset="0"/>
              </a:rPr>
              <a:t>Confidential</a:t>
            </a:r>
          </a:p>
        </p:txBody>
      </p:sp>
      <p:grpSp>
        <p:nvGrpSpPr>
          <p:cNvPr id="1028" name="Group 10"/>
          <p:cNvGrpSpPr>
            <a:grpSpLocks/>
          </p:cNvGrpSpPr>
          <p:nvPr/>
        </p:nvGrpSpPr>
        <p:grpSpPr bwMode="auto">
          <a:xfrm>
            <a:off x="7805738" y="115888"/>
            <a:ext cx="1230312" cy="471487"/>
            <a:chOff x="4717" y="73"/>
            <a:chExt cx="975" cy="363"/>
          </a:xfrm>
        </p:grpSpPr>
        <p:sp>
          <p:nvSpPr>
            <p:cNvPr id="1032" name="AutoShape 11"/>
            <p:cNvSpPr>
              <a:spLocks noChangeArrowheads="1"/>
            </p:cNvSpPr>
            <p:nvPr/>
          </p:nvSpPr>
          <p:spPr bwMode="auto">
            <a:xfrm>
              <a:off x="4717" y="73"/>
              <a:ext cx="975" cy="363"/>
            </a:xfrm>
            <a:prstGeom prst="roundRect">
              <a:avLst>
                <a:gd name="adj" fmla="val 16667"/>
              </a:avLst>
            </a:prstGeom>
            <a:solidFill>
              <a:schemeClr val="bg1"/>
            </a:solidFill>
            <a:ln w="9525">
              <a:noFill/>
              <a:round/>
              <a:headEnd/>
              <a:tailEnd/>
            </a:ln>
            <a:effectLst/>
          </p:spPr>
          <p:txBody>
            <a:bodyPr wrap="none" anchor="ctr"/>
            <a:lstStyle/>
            <a:p>
              <a:endParaRPr lang="fr-FR" dirty="0"/>
            </a:p>
          </p:txBody>
        </p:sp>
        <p:pic>
          <p:nvPicPr>
            <p:cNvPr id="1033" name="Picture 12"/>
            <p:cNvPicPr>
              <a:picLocks noChangeAspect="1" noChangeArrowheads="1"/>
            </p:cNvPicPr>
            <p:nvPr/>
          </p:nvPicPr>
          <p:blipFill>
            <a:blip r:embed="rId12" cstate="print"/>
            <a:srcRect/>
            <a:stretch>
              <a:fillRect/>
            </a:stretch>
          </p:blipFill>
          <p:spPr bwMode="auto">
            <a:xfrm>
              <a:off x="4780" y="139"/>
              <a:ext cx="855" cy="227"/>
            </a:xfrm>
            <a:prstGeom prst="rect">
              <a:avLst/>
            </a:prstGeom>
            <a:noFill/>
            <a:ln w="9525">
              <a:noFill/>
              <a:miter lim="800000"/>
              <a:headEnd/>
              <a:tailEnd/>
            </a:ln>
          </p:spPr>
        </p:pic>
      </p:grpSp>
      <p:sp>
        <p:nvSpPr>
          <p:cNvPr id="13" name="Espace réservé du contenu 2"/>
          <p:cNvSpPr txBox="1">
            <a:spLocks/>
          </p:cNvSpPr>
          <p:nvPr userDrawn="1"/>
        </p:nvSpPr>
        <p:spPr>
          <a:xfrm>
            <a:off x="179388" y="1052513"/>
            <a:ext cx="8229600" cy="5141912"/>
          </a:xfrm>
          <a:prstGeom prst="rect">
            <a:avLst/>
          </a:prstGeom>
        </p:spPr>
        <p:txBody>
          <a:bodyPr/>
          <a:lstStyle>
            <a:lvl1pPr marL="0" indent="0" algn="l" rtl="0" eaLnBrk="0" fontAlgn="base" hangingPunct="0">
              <a:spcBef>
                <a:spcPct val="20000"/>
              </a:spcBef>
              <a:spcAft>
                <a:spcPct val="0"/>
              </a:spcAft>
              <a:buClr>
                <a:srgbClr val="78A0D2"/>
              </a:buClr>
              <a:buFont typeface="Wingdings" pitchFamily="2" charset="2"/>
              <a:buNone/>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a:lstStyle>
          <a:p>
            <a:pPr>
              <a:spcAft>
                <a:spcPts val="600"/>
              </a:spcAft>
              <a:defRPr/>
            </a:pPr>
            <a:endParaRPr lang="fr-FR" sz="1400" dirty="0"/>
          </a:p>
        </p:txBody>
      </p:sp>
      <p:sp>
        <p:nvSpPr>
          <p:cNvPr id="10" name="Text Box 12"/>
          <p:cNvSpPr txBox="1">
            <a:spLocks noChangeArrowheads="1"/>
          </p:cNvSpPr>
          <p:nvPr userDrawn="1"/>
        </p:nvSpPr>
        <p:spPr bwMode="auto">
          <a:xfrm>
            <a:off x="8718550" y="6670675"/>
            <a:ext cx="425450" cy="214313"/>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D6895A58-9641-450A-AF1C-4BD6B76F1D57}" type="slidenum">
              <a:rPr lang="en-US" sz="800" b="1" smtClean="0">
                <a:solidFill>
                  <a:schemeClr val="accent3">
                    <a:lumMod val="75000"/>
                  </a:schemeClr>
                </a:solidFill>
                <a:latin typeface="Verdana" pitchFamily="34" charset="0"/>
              </a:rPr>
              <a:pPr eaLnBrk="1" hangingPunct="1">
                <a:defRPr/>
              </a:pPr>
              <a:t>‹#›</a:t>
            </a:fld>
            <a:endParaRPr lang="en-US" sz="800" b="1" dirty="0">
              <a:solidFill>
                <a:schemeClr val="accent3">
                  <a:lumMod val="75000"/>
                </a:schemeClr>
              </a:solidFill>
              <a:latin typeface="Verdana" pitchFamily="34" charset="0"/>
            </a:endParaRPr>
          </a:p>
        </p:txBody>
      </p:sp>
    </p:spTree>
  </p:cSld>
  <p:clrMap bg1="lt1" tx1="dk1" bg2="lt2" tx2="dk2" accent1="accent1" accent2="accent2" accent3="accent3" accent4="accent4" accent5="accent5" accent6="accent6" hlink="hlink" folHlink="folHlink"/>
  <p:sldLayoutIdLst>
    <p:sldLayoutId id="2147483750" r:id="rId1"/>
    <p:sldLayoutId id="2147483771" r:id="rId2"/>
    <p:sldLayoutId id="2147483773" r:id="rId3"/>
    <p:sldLayoutId id="2147483774" r:id="rId4"/>
    <p:sldLayoutId id="2147483775" r:id="rId5"/>
    <p:sldLayoutId id="2147483776" r:id="rId6"/>
    <p:sldLayoutId id="2147483777" r:id="rId7"/>
    <p:sldLayoutId id="2147483778" r:id="rId8"/>
    <p:sldLayoutId id="2147483795" r:id="rId9"/>
    <p:sldLayoutId id="2147483796" r:id="rId10"/>
  </p:sldLayoutIdLst>
  <p:hf hdr="0" ftr="0" dt="0"/>
  <p:txStyles>
    <p:titleStyle>
      <a:lvl1pPr algn="l" rtl="0" eaLnBrk="0" fontAlgn="base" hangingPunct="0">
        <a:spcBef>
          <a:spcPct val="0"/>
        </a:spcBef>
        <a:spcAft>
          <a:spcPct val="0"/>
        </a:spcAft>
        <a:defRPr sz="1800" b="1">
          <a:solidFill>
            <a:srgbClr val="990000"/>
          </a:solidFill>
          <a:latin typeface="+mj-lt"/>
          <a:ea typeface="+mj-ea"/>
          <a:cs typeface="+mj-cs"/>
        </a:defRPr>
      </a:lvl1pPr>
      <a:lvl2pPr algn="l" rtl="0" eaLnBrk="0" fontAlgn="base" hangingPunct="0">
        <a:spcBef>
          <a:spcPct val="0"/>
        </a:spcBef>
        <a:spcAft>
          <a:spcPct val="0"/>
        </a:spcAft>
        <a:defRPr sz="2000" b="1">
          <a:solidFill>
            <a:srgbClr val="990000"/>
          </a:solidFill>
          <a:latin typeface="Verdana" pitchFamily="34" charset="0"/>
          <a:cs typeface="Arial" charset="0"/>
        </a:defRPr>
      </a:lvl2pPr>
      <a:lvl3pPr algn="l" rtl="0" eaLnBrk="0" fontAlgn="base" hangingPunct="0">
        <a:spcBef>
          <a:spcPct val="0"/>
        </a:spcBef>
        <a:spcAft>
          <a:spcPct val="0"/>
        </a:spcAft>
        <a:defRPr sz="2000" b="1">
          <a:solidFill>
            <a:srgbClr val="990000"/>
          </a:solidFill>
          <a:latin typeface="Verdana" pitchFamily="34" charset="0"/>
          <a:cs typeface="Arial" charset="0"/>
        </a:defRPr>
      </a:lvl3pPr>
      <a:lvl4pPr algn="l" rtl="0" eaLnBrk="0" fontAlgn="base" hangingPunct="0">
        <a:spcBef>
          <a:spcPct val="0"/>
        </a:spcBef>
        <a:spcAft>
          <a:spcPct val="0"/>
        </a:spcAft>
        <a:defRPr sz="2000" b="1">
          <a:solidFill>
            <a:srgbClr val="990000"/>
          </a:solidFill>
          <a:latin typeface="Verdana" pitchFamily="34" charset="0"/>
          <a:cs typeface="Arial" charset="0"/>
        </a:defRPr>
      </a:lvl4pPr>
      <a:lvl5pPr algn="l" rtl="0" eaLnBrk="0" fontAlgn="base" hangingPunct="0">
        <a:spcBef>
          <a:spcPct val="0"/>
        </a:spcBef>
        <a:spcAft>
          <a:spcPct val="0"/>
        </a:spcAft>
        <a:defRPr sz="2000" b="1">
          <a:solidFill>
            <a:srgbClr val="990000"/>
          </a:solidFill>
          <a:latin typeface="Verdana" pitchFamily="34" charset="0"/>
          <a:cs typeface="Arial" charset="0"/>
        </a:defRPr>
      </a:lvl5pPr>
      <a:lvl6pPr marL="457200" algn="l" rtl="0" fontAlgn="base">
        <a:spcBef>
          <a:spcPct val="0"/>
        </a:spcBef>
        <a:spcAft>
          <a:spcPct val="0"/>
        </a:spcAft>
        <a:defRPr sz="2000" b="1">
          <a:solidFill>
            <a:schemeClr val="tx1"/>
          </a:solidFill>
          <a:latin typeface="Verdana" pitchFamily="34" charset="0"/>
          <a:cs typeface="Arial" charset="0"/>
        </a:defRPr>
      </a:lvl6pPr>
      <a:lvl7pPr marL="914400" algn="l" rtl="0" fontAlgn="base">
        <a:spcBef>
          <a:spcPct val="0"/>
        </a:spcBef>
        <a:spcAft>
          <a:spcPct val="0"/>
        </a:spcAft>
        <a:defRPr sz="2000" b="1">
          <a:solidFill>
            <a:schemeClr val="tx1"/>
          </a:solidFill>
          <a:latin typeface="Verdana" pitchFamily="34" charset="0"/>
          <a:cs typeface="Arial" charset="0"/>
        </a:defRPr>
      </a:lvl7pPr>
      <a:lvl8pPr marL="1371600" algn="l" rtl="0" fontAlgn="base">
        <a:spcBef>
          <a:spcPct val="0"/>
        </a:spcBef>
        <a:spcAft>
          <a:spcPct val="0"/>
        </a:spcAft>
        <a:defRPr sz="2000" b="1">
          <a:solidFill>
            <a:schemeClr val="tx1"/>
          </a:solidFill>
          <a:latin typeface="Verdana" pitchFamily="34" charset="0"/>
          <a:cs typeface="Arial" charset="0"/>
        </a:defRPr>
      </a:lvl8pPr>
      <a:lvl9pPr marL="1828800" algn="l" rtl="0" fontAlgn="base">
        <a:spcBef>
          <a:spcPct val="0"/>
        </a:spcBef>
        <a:spcAft>
          <a:spcPct val="0"/>
        </a:spcAft>
        <a:defRPr sz="2000" b="1">
          <a:solidFill>
            <a:schemeClr val="tx1"/>
          </a:solidFill>
          <a:latin typeface="Verdana" pitchFamily="34" charset="0"/>
          <a:cs typeface="Arial" charset="0"/>
        </a:defRPr>
      </a:lvl9pPr>
    </p:titleStyle>
    <p:bodyStyle>
      <a:lvl1pPr marL="342900" indent="-342900" algn="l" rtl="0" eaLnBrk="0" fontAlgn="base" hangingPunct="0">
        <a:spcBef>
          <a:spcPct val="20000"/>
        </a:spcBef>
        <a:spcAft>
          <a:spcPct val="0"/>
        </a:spcAft>
        <a:buClr>
          <a:srgbClr val="78A0D2"/>
        </a:buClr>
        <a:buFont typeface="Wingdings" pitchFamily="2" charset="2"/>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title"/>
          </p:nvPr>
        </p:nvSpPr>
        <p:spPr bwMode="auto">
          <a:xfrm>
            <a:off x="179388" y="0"/>
            <a:ext cx="7416800"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52" name="Text Box 12"/>
          <p:cNvSpPr txBox="1">
            <a:spLocks noChangeArrowheads="1"/>
          </p:cNvSpPr>
          <p:nvPr/>
        </p:nvSpPr>
        <p:spPr bwMode="auto">
          <a:xfrm>
            <a:off x="-36513" y="6669088"/>
            <a:ext cx="882651" cy="215900"/>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800" b="1" dirty="0">
                <a:solidFill>
                  <a:srgbClr val="FFFFFF">
                    <a:lumMod val="75000"/>
                  </a:srgbClr>
                </a:solidFill>
                <a:latin typeface="Verdana" pitchFamily="34" charset="0"/>
              </a:rPr>
              <a:t>Confidential</a:t>
            </a:r>
          </a:p>
        </p:txBody>
      </p:sp>
      <p:grpSp>
        <p:nvGrpSpPr>
          <p:cNvPr id="1028" name="Group 10"/>
          <p:cNvGrpSpPr>
            <a:grpSpLocks/>
          </p:cNvGrpSpPr>
          <p:nvPr/>
        </p:nvGrpSpPr>
        <p:grpSpPr bwMode="auto">
          <a:xfrm>
            <a:off x="7805738" y="115888"/>
            <a:ext cx="1230312" cy="471487"/>
            <a:chOff x="4717" y="73"/>
            <a:chExt cx="975" cy="363"/>
          </a:xfrm>
        </p:grpSpPr>
        <p:sp>
          <p:nvSpPr>
            <p:cNvPr id="1032" name="AutoShape 11"/>
            <p:cNvSpPr>
              <a:spLocks noChangeArrowheads="1"/>
            </p:cNvSpPr>
            <p:nvPr/>
          </p:nvSpPr>
          <p:spPr bwMode="auto">
            <a:xfrm>
              <a:off x="4717" y="73"/>
              <a:ext cx="975" cy="363"/>
            </a:xfrm>
            <a:prstGeom prst="roundRect">
              <a:avLst>
                <a:gd name="adj" fmla="val 16667"/>
              </a:avLst>
            </a:prstGeom>
            <a:solidFill>
              <a:schemeClr val="bg1"/>
            </a:solidFill>
            <a:ln w="9525">
              <a:noFill/>
              <a:round/>
              <a:headEnd/>
              <a:tailEnd/>
            </a:ln>
            <a:effectLst/>
          </p:spPr>
          <p:txBody>
            <a:bodyPr wrap="none" anchor="ctr"/>
            <a:lstStyle/>
            <a:p>
              <a:endParaRPr lang="fr-FR" dirty="0">
                <a:solidFill>
                  <a:srgbClr val="000000"/>
                </a:solidFill>
              </a:endParaRPr>
            </a:p>
          </p:txBody>
        </p:sp>
        <p:pic>
          <p:nvPicPr>
            <p:cNvPr id="1033" name="Picture 12"/>
            <p:cNvPicPr>
              <a:picLocks noChangeAspect="1" noChangeArrowheads="1"/>
            </p:cNvPicPr>
            <p:nvPr/>
          </p:nvPicPr>
          <p:blipFill>
            <a:blip r:embed="rId3" cstate="print"/>
            <a:srcRect/>
            <a:stretch>
              <a:fillRect/>
            </a:stretch>
          </p:blipFill>
          <p:spPr bwMode="auto">
            <a:xfrm>
              <a:off x="4780" y="139"/>
              <a:ext cx="855" cy="227"/>
            </a:xfrm>
            <a:prstGeom prst="rect">
              <a:avLst/>
            </a:prstGeom>
            <a:noFill/>
            <a:ln w="9525">
              <a:noFill/>
              <a:miter lim="800000"/>
              <a:headEnd/>
              <a:tailEnd/>
            </a:ln>
          </p:spPr>
        </p:pic>
      </p:grpSp>
      <p:sp>
        <p:nvSpPr>
          <p:cNvPr id="13" name="Espace réservé du contenu 2"/>
          <p:cNvSpPr txBox="1">
            <a:spLocks/>
          </p:cNvSpPr>
          <p:nvPr userDrawn="1"/>
        </p:nvSpPr>
        <p:spPr>
          <a:xfrm>
            <a:off x="179388" y="1052513"/>
            <a:ext cx="8229600" cy="5141912"/>
          </a:xfrm>
          <a:prstGeom prst="rect">
            <a:avLst/>
          </a:prstGeom>
        </p:spPr>
        <p:txBody>
          <a:bodyPr/>
          <a:lstStyle>
            <a:lvl1pPr marL="0" indent="0" algn="l" rtl="0" eaLnBrk="0" fontAlgn="base" hangingPunct="0">
              <a:spcBef>
                <a:spcPct val="20000"/>
              </a:spcBef>
              <a:spcAft>
                <a:spcPct val="0"/>
              </a:spcAft>
              <a:buClr>
                <a:srgbClr val="78A0D2"/>
              </a:buClr>
              <a:buFont typeface="Wingdings" pitchFamily="2" charset="2"/>
              <a:buNone/>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a:lstStyle>
          <a:p>
            <a:pPr>
              <a:spcAft>
                <a:spcPts val="600"/>
              </a:spcAft>
              <a:defRPr/>
            </a:pPr>
            <a:endParaRPr lang="fr-FR" sz="1400" dirty="0">
              <a:solidFill>
                <a:srgbClr val="000000"/>
              </a:solidFill>
            </a:endParaRPr>
          </a:p>
        </p:txBody>
      </p:sp>
      <p:sp>
        <p:nvSpPr>
          <p:cNvPr id="10" name="Text Box 12"/>
          <p:cNvSpPr txBox="1">
            <a:spLocks noChangeArrowheads="1"/>
          </p:cNvSpPr>
          <p:nvPr userDrawn="1"/>
        </p:nvSpPr>
        <p:spPr bwMode="auto">
          <a:xfrm>
            <a:off x="8718550" y="6670675"/>
            <a:ext cx="425450" cy="214313"/>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D6895A58-9641-450A-AF1C-4BD6B76F1D57}" type="slidenum">
              <a:rPr lang="en-US" sz="800" b="1" smtClean="0">
                <a:solidFill>
                  <a:srgbClr val="FFFFFF">
                    <a:lumMod val="75000"/>
                  </a:srgbClr>
                </a:solidFill>
                <a:latin typeface="Verdana" pitchFamily="34" charset="0"/>
              </a:rPr>
              <a:pPr eaLnBrk="1" hangingPunct="1">
                <a:defRPr/>
              </a:pPr>
              <a:t>‹#›</a:t>
            </a:fld>
            <a:endParaRPr lang="en-US" sz="800" b="1" dirty="0">
              <a:solidFill>
                <a:srgbClr val="FFFFFF">
                  <a:lumMod val="75000"/>
                </a:srgbClr>
              </a:solidFill>
              <a:latin typeface="Verdana" pitchFamily="34" charset="0"/>
            </a:endParaRPr>
          </a:p>
        </p:txBody>
      </p:sp>
    </p:spTree>
    <p:extLst>
      <p:ext uri="{BB962C8B-B14F-4D97-AF65-F5344CB8AC3E}">
        <p14:creationId xmlns:p14="http://schemas.microsoft.com/office/powerpoint/2010/main" val="1360287322"/>
      </p:ext>
    </p:extLst>
  </p:cSld>
  <p:clrMap bg1="lt1" tx1="dk1" bg2="lt2" tx2="dk2" accent1="accent1" accent2="accent2" accent3="accent3" accent4="accent4" accent5="accent5" accent6="accent6" hlink="hlink" folHlink="folHlink"/>
  <p:sldLayoutIdLst>
    <p:sldLayoutId id="2147483794" r:id="rId1"/>
  </p:sldLayoutIdLst>
  <p:hf hdr="0" ftr="0" dt="0"/>
  <p:txStyles>
    <p:titleStyle>
      <a:lvl1pPr algn="l" rtl="0" eaLnBrk="0" fontAlgn="base" hangingPunct="0">
        <a:spcBef>
          <a:spcPct val="0"/>
        </a:spcBef>
        <a:spcAft>
          <a:spcPct val="0"/>
        </a:spcAft>
        <a:defRPr sz="2000" b="1">
          <a:solidFill>
            <a:srgbClr val="990000"/>
          </a:solidFill>
          <a:latin typeface="+mj-lt"/>
          <a:ea typeface="+mj-ea"/>
          <a:cs typeface="+mj-cs"/>
        </a:defRPr>
      </a:lvl1pPr>
      <a:lvl2pPr algn="l" rtl="0" eaLnBrk="0" fontAlgn="base" hangingPunct="0">
        <a:spcBef>
          <a:spcPct val="0"/>
        </a:spcBef>
        <a:spcAft>
          <a:spcPct val="0"/>
        </a:spcAft>
        <a:defRPr sz="2000" b="1">
          <a:solidFill>
            <a:srgbClr val="990000"/>
          </a:solidFill>
          <a:latin typeface="Verdana" pitchFamily="34" charset="0"/>
          <a:cs typeface="Arial" charset="0"/>
        </a:defRPr>
      </a:lvl2pPr>
      <a:lvl3pPr algn="l" rtl="0" eaLnBrk="0" fontAlgn="base" hangingPunct="0">
        <a:spcBef>
          <a:spcPct val="0"/>
        </a:spcBef>
        <a:spcAft>
          <a:spcPct val="0"/>
        </a:spcAft>
        <a:defRPr sz="2000" b="1">
          <a:solidFill>
            <a:srgbClr val="990000"/>
          </a:solidFill>
          <a:latin typeface="Verdana" pitchFamily="34" charset="0"/>
          <a:cs typeface="Arial" charset="0"/>
        </a:defRPr>
      </a:lvl3pPr>
      <a:lvl4pPr algn="l" rtl="0" eaLnBrk="0" fontAlgn="base" hangingPunct="0">
        <a:spcBef>
          <a:spcPct val="0"/>
        </a:spcBef>
        <a:spcAft>
          <a:spcPct val="0"/>
        </a:spcAft>
        <a:defRPr sz="2000" b="1">
          <a:solidFill>
            <a:srgbClr val="990000"/>
          </a:solidFill>
          <a:latin typeface="Verdana" pitchFamily="34" charset="0"/>
          <a:cs typeface="Arial" charset="0"/>
        </a:defRPr>
      </a:lvl4pPr>
      <a:lvl5pPr algn="l" rtl="0" eaLnBrk="0" fontAlgn="base" hangingPunct="0">
        <a:spcBef>
          <a:spcPct val="0"/>
        </a:spcBef>
        <a:spcAft>
          <a:spcPct val="0"/>
        </a:spcAft>
        <a:defRPr sz="2000" b="1">
          <a:solidFill>
            <a:srgbClr val="990000"/>
          </a:solidFill>
          <a:latin typeface="Verdana" pitchFamily="34" charset="0"/>
          <a:cs typeface="Arial" charset="0"/>
        </a:defRPr>
      </a:lvl5pPr>
      <a:lvl6pPr marL="457200" algn="l" rtl="0" fontAlgn="base">
        <a:spcBef>
          <a:spcPct val="0"/>
        </a:spcBef>
        <a:spcAft>
          <a:spcPct val="0"/>
        </a:spcAft>
        <a:defRPr sz="2000" b="1">
          <a:solidFill>
            <a:schemeClr val="tx1"/>
          </a:solidFill>
          <a:latin typeface="Verdana" pitchFamily="34" charset="0"/>
          <a:cs typeface="Arial" charset="0"/>
        </a:defRPr>
      </a:lvl6pPr>
      <a:lvl7pPr marL="914400" algn="l" rtl="0" fontAlgn="base">
        <a:spcBef>
          <a:spcPct val="0"/>
        </a:spcBef>
        <a:spcAft>
          <a:spcPct val="0"/>
        </a:spcAft>
        <a:defRPr sz="2000" b="1">
          <a:solidFill>
            <a:schemeClr val="tx1"/>
          </a:solidFill>
          <a:latin typeface="Verdana" pitchFamily="34" charset="0"/>
          <a:cs typeface="Arial" charset="0"/>
        </a:defRPr>
      </a:lvl7pPr>
      <a:lvl8pPr marL="1371600" algn="l" rtl="0" fontAlgn="base">
        <a:spcBef>
          <a:spcPct val="0"/>
        </a:spcBef>
        <a:spcAft>
          <a:spcPct val="0"/>
        </a:spcAft>
        <a:defRPr sz="2000" b="1">
          <a:solidFill>
            <a:schemeClr val="tx1"/>
          </a:solidFill>
          <a:latin typeface="Verdana" pitchFamily="34" charset="0"/>
          <a:cs typeface="Arial" charset="0"/>
        </a:defRPr>
      </a:lvl8pPr>
      <a:lvl9pPr marL="1828800" algn="l" rtl="0" fontAlgn="base">
        <a:spcBef>
          <a:spcPct val="0"/>
        </a:spcBef>
        <a:spcAft>
          <a:spcPct val="0"/>
        </a:spcAft>
        <a:defRPr sz="2000" b="1">
          <a:solidFill>
            <a:schemeClr val="tx1"/>
          </a:solidFill>
          <a:latin typeface="Verdana" pitchFamily="34" charset="0"/>
          <a:cs typeface="Arial" charset="0"/>
        </a:defRPr>
      </a:lvl9pPr>
    </p:titleStyle>
    <p:bodyStyle>
      <a:lvl1pPr marL="342900" indent="-342900" algn="l" rtl="0" eaLnBrk="0" fontAlgn="base" hangingPunct="0">
        <a:spcBef>
          <a:spcPct val="20000"/>
        </a:spcBef>
        <a:spcAft>
          <a:spcPct val="0"/>
        </a:spcAft>
        <a:buClr>
          <a:srgbClr val="78A0D2"/>
        </a:buClr>
        <a:buFont typeface="Wingdings" pitchFamily="2" charset="2"/>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title"/>
          </p:nvPr>
        </p:nvSpPr>
        <p:spPr bwMode="auto">
          <a:xfrm>
            <a:off x="179388" y="0"/>
            <a:ext cx="7416800"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52" name="Text Box 12"/>
          <p:cNvSpPr txBox="1">
            <a:spLocks noChangeArrowheads="1"/>
          </p:cNvSpPr>
          <p:nvPr/>
        </p:nvSpPr>
        <p:spPr bwMode="auto">
          <a:xfrm>
            <a:off x="-36513" y="6669088"/>
            <a:ext cx="882651" cy="215900"/>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800" b="1" dirty="0">
                <a:solidFill>
                  <a:srgbClr val="FFFFFF">
                    <a:lumMod val="75000"/>
                  </a:srgbClr>
                </a:solidFill>
                <a:latin typeface="Verdana" pitchFamily="34" charset="0"/>
              </a:rPr>
              <a:t>Confidential</a:t>
            </a:r>
          </a:p>
        </p:txBody>
      </p:sp>
      <p:grpSp>
        <p:nvGrpSpPr>
          <p:cNvPr id="1028" name="Group 10"/>
          <p:cNvGrpSpPr>
            <a:grpSpLocks/>
          </p:cNvGrpSpPr>
          <p:nvPr/>
        </p:nvGrpSpPr>
        <p:grpSpPr bwMode="auto">
          <a:xfrm>
            <a:off x="7805738" y="115888"/>
            <a:ext cx="1230312" cy="471487"/>
            <a:chOff x="4717" y="73"/>
            <a:chExt cx="975" cy="363"/>
          </a:xfrm>
        </p:grpSpPr>
        <p:sp>
          <p:nvSpPr>
            <p:cNvPr id="1032" name="AutoShape 11"/>
            <p:cNvSpPr>
              <a:spLocks noChangeArrowheads="1"/>
            </p:cNvSpPr>
            <p:nvPr/>
          </p:nvSpPr>
          <p:spPr bwMode="auto">
            <a:xfrm>
              <a:off x="4717" y="73"/>
              <a:ext cx="975" cy="363"/>
            </a:xfrm>
            <a:prstGeom prst="roundRect">
              <a:avLst>
                <a:gd name="adj" fmla="val 16667"/>
              </a:avLst>
            </a:prstGeom>
            <a:solidFill>
              <a:schemeClr val="bg1"/>
            </a:solidFill>
            <a:ln w="9525">
              <a:noFill/>
              <a:round/>
              <a:headEnd/>
              <a:tailEnd/>
            </a:ln>
            <a:effectLst/>
          </p:spPr>
          <p:txBody>
            <a:bodyPr wrap="none" anchor="ctr"/>
            <a:lstStyle/>
            <a:p>
              <a:endParaRPr lang="fr-FR" dirty="0">
                <a:solidFill>
                  <a:srgbClr val="000000"/>
                </a:solidFill>
              </a:endParaRPr>
            </a:p>
          </p:txBody>
        </p:sp>
        <p:pic>
          <p:nvPicPr>
            <p:cNvPr id="1033" name="Picture 12"/>
            <p:cNvPicPr>
              <a:picLocks noChangeAspect="1" noChangeArrowheads="1"/>
            </p:cNvPicPr>
            <p:nvPr/>
          </p:nvPicPr>
          <p:blipFill>
            <a:blip r:embed="rId4" cstate="print"/>
            <a:srcRect/>
            <a:stretch>
              <a:fillRect/>
            </a:stretch>
          </p:blipFill>
          <p:spPr bwMode="auto">
            <a:xfrm>
              <a:off x="4780" y="139"/>
              <a:ext cx="855" cy="227"/>
            </a:xfrm>
            <a:prstGeom prst="rect">
              <a:avLst/>
            </a:prstGeom>
            <a:noFill/>
            <a:ln w="9525">
              <a:noFill/>
              <a:miter lim="800000"/>
              <a:headEnd/>
              <a:tailEnd/>
            </a:ln>
          </p:spPr>
        </p:pic>
      </p:grpSp>
      <p:sp>
        <p:nvSpPr>
          <p:cNvPr id="13" name="Espace réservé du contenu 2"/>
          <p:cNvSpPr txBox="1">
            <a:spLocks/>
          </p:cNvSpPr>
          <p:nvPr userDrawn="1"/>
        </p:nvSpPr>
        <p:spPr>
          <a:xfrm>
            <a:off x="179388" y="1052513"/>
            <a:ext cx="8229600" cy="5141912"/>
          </a:xfrm>
          <a:prstGeom prst="rect">
            <a:avLst/>
          </a:prstGeom>
        </p:spPr>
        <p:txBody>
          <a:bodyPr/>
          <a:lstStyle>
            <a:lvl1pPr marL="0" indent="0" algn="l" rtl="0" eaLnBrk="0" fontAlgn="base" hangingPunct="0">
              <a:spcBef>
                <a:spcPct val="20000"/>
              </a:spcBef>
              <a:spcAft>
                <a:spcPct val="0"/>
              </a:spcAft>
              <a:buClr>
                <a:srgbClr val="78A0D2"/>
              </a:buClr>
              <a:buFont typeface="Wingdings" pitchFamily="2" charset="2"/>
              <a:buNone/>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a:lstStyle>
          <a:p>
            <a:pPr>
              <a:spcAft>
                <a:spcPts val="600"/>
              </a:spcAft>
              <a:defRPr/>
            </a:pPr>
            <a:endParaRPr lang="fr-FR" sz="1400" dirty="0">
              <a:solidFill>
                <a:srgbClr val="000000"/>
              </a:solidFill>
            </a:endParaRPr>
          </a:p>
        </p:txBody>
      </p:sp>
      <p:sp>
        <p:nvSpPr>
          <p:cNvPr id="10" name="Text Box 12"/>
          <p:cNvSpPr txBox="1">
            <a:spLocks noChangeArrowheads="1"/>
          </p:cNvSpPr>
          <p:nvPr userDrawn="1"/>
        </p:nvSpPr>
        <p:spPr bwMode="auto">
          <a:xfrm>
            <a:off x="8718550" y="6670675"/>
            <a:ext cx="425450" cy="214313"/>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D6895A58-9641-450A-AF1C-4BD6B76F1D57}" type="slidenum">
              <a:rPr lang="en-US" sz="800" b="1" smtClean="0">
                <a:solidFill>
                  <a:srgbClr val="FFFFFF">
                    <a:lumMod val="75000"/>
                  </a:srgbClr>
                </a:solidFill>
                <a:latin typeface="Verdana" pitchFamily="34" charset="0"/>
              </a:rPr>
              <a:pPr eaLnBrk="1" hangingPunct="1">
                <a:defRPr/>
              </a:pPr>
              <a:t>‹#›</a:t>
            </a:fld>
            <a:endParaRPr lang="en-US" sz="800" b="1" dirty="0">
              <a:solidFill>
                <a:srgbClr val="FFFFFF">
                  <a:lumMod val="75000"/>
                </a:srgbClr>
              </a:solidFill>
              <a:latin typeface="Verdana" pitchFamily="34" charset="0"/>
            </a:endParaRPr>
          </a:p>
        </p:txBody>
      </p:sp>
    </p:spTree>
    <p:extLst>
      <p:ext uri="{BB962C8B-B14F-4D97-AF65-F5344CB8AC3E}">
        <p14:creationId xmlns:p14="http://schemas.microsoft.com/office/powerpoint/2010/main" val="2973212103"/>
      </p:ext>
    </p:extLst>
  </p:cSld>
  <p:clrMap bg1="lt1" tx1="dk1" bg2="lt2" tx2="dk2" accent1="accent1" accent2="accent2" accent3="accent3" accent4="accent4" accent5="accent5" accent6="accent6" hlink="hlink" folHlink="folHlink"/>
  <p:sldLayoutIdLst>
    <p:sldLayoutId id="2147483799" r:id="rId1"/>
    <p:sldLayoutId id="2147483800" r:id="rId2"/>
  </p:sldLayoutIdLst>
  <p:hf hdr="0" ftr="0" dt="0"/>
  <p:txStyles>
    <p:titleStyle>
      <a:lvl1pPr algn="l" rtl="0" eaLnBrk="0" fontAlgn="base" hangingPunct="0">
        <a:spcBef>
          <a:spcPct val="0"/>
        </a:spcBef>
        <a:spcAft>
          <a:spcPct val="0"/>
        </a:spcAft>
        <a:defRPr sz="2000" b="1">
          <a:solidFill>
            <a:srgbClr val="990000"/>
          </a:solidFill>
          <a:latin typeface="+mj-lt"/>
          <a:ea typeface="+mj-ea"/>
          <a:cs typeface="+mj-cs"/>
        </a:defRPr>
      </a:lvl1pPr>
      <a:lvl2pPr algn="l" rtl="0" eaLnBrk="0" fontAlgn="base" hangingPunct="0">
        <a:spcBef>
          <a:spcPct val="0"/>
        </a:spcBef>
        <a:spcAft>
          <a:spcPct val="0"/>
        </a:spcAft>
        <a:defRPr sz="2000" b="1">
          <a:solidFill>
            <a:srgbClr val="990000"/>
          </a:solidFill>
          <a:latin typeface="Verdana" pitchFamily="34" charset="0"/>
          <a:cs typeface="Arial" charset="0"/>
        </a:defRPr>
      </a:lvl2pPr>
      <a:lvl3pPr algn="l" rtl="0" eaLnBrk="0" fontAlgn="base" hangingPunct="0">
        <a:spcBef>
          <a:spcPct val="0"/>
        </a:spcBef>
        <a:spcAft>
          <a:spcPct val="0"/>
        </a:spcAft>
        <a:defRPr sz="2000" b="1">
          <a:solidFill>
            <a:srgbClr val="990000"/>
          </a:solidFill>
          <a:latin typeface="Verdana" pitchFamily="34" charset="0"/>
          <a:cs typeface="Arial" charset="0"/>
        </a:defRPr>
      </a:lvl3pPr>
      <a:lvl4pPr algn="l" rtl="0" eaLnBrk="0" fontAlgn="base" hangingPunct="0">
        <a:spcBef>
          <a:spcPct val="0"/>
        </a:spcBef>
        <a:spcAft>
          <a:spcPct val="0"/>
        </a:spcAft>
        <a:defRPr sz="2000" b="1">
          <a:solidFill>
            <a:srgbClr val="990000"/>
          </a:solidFill>
          <a:latin typeface="Verdana" pitchFamily="34" charset="0"/>
          <a:cs typeface="Arial" charset="0"/>
        </a:defRPr>
      </a:lvl4pPr>
      <a:lvl5pPr algn="l" rtl="0" eaLnBrk="0" fontAlgn="base" hangingPunct="0">
        <a:spcBef>
          <a:spcPct val="0"/>
        </a:spcBef>
        <a:spcAft>
          <a:spcPct val="0"/>
        </a:spcAft>
        <a:defRPr sz="2000" b="1">
          <a:solidFill>
            <a:srgbClr val="990000"/>
          </a:solidFill>
          <a:latin typeface="Verdana" pitchFamily="34" charset="0"/>
          <a:cs typeface="Arial" charset="0"/>
        </a:defRPr>
      </a:lvl5pPr>
      <a:lvl6pPr marL="457200" algn="l" rtl="0" fontAlgn="base">
        <a:spcBef>
          <a:spcPct val="0"/>
        </a:spcBef>
        <a:spcAft>
          <a:spcPct val="0"/>
        </a:spcAft>
        <a:defRPr sz="2000" b="1">
          <a:solidFill>
            <a:schemeClr val="tx1"/>
          </a:solidFill>
          <a:latin typeface="Verdana" pitchFamily="34" charset="0"/>
          <a:cs typeface="Arial" charset="0"/>
        </a:defRPr>
      </a:lvl6pPr>
      <a:lvl7pPr marL="914400" algn="l" rtl="0" fontAlgn="base">
        <a:spcBef>
          <a:spcPct val="0"/>
        </a:spcBef>
        <a:spcAft>
          <a:spcPct val="0"/>
        </a:spcAft>
        <a:defRPr sz="2000" b="1">
          <a:solidFill>
            <a:schemeClr val="tx1"/>
          </a:solidFill>
          <a:latin typeface="Verdana" pitchFamily="34" charset="0"/>
          <a:cs typeface="Arial" charset="0"/>
        </a:defRPr>
      </a:lvl7pPr>
      <a:lvl8pPr marL="1371600" algn="l" rtl="0" fontAlgn="base">
        <a:spcBef>
          <a:spcPct val="0"/>
        </a:spcBef>
        <a:spcAft>
          <a:spcPct val="0"/>
        </a:spcAft>
        <a:defRPr sz="2000" b="1">
          <a:solidFill>
            <a:schemeClr val="tx1"/>
          </a:solidFill>
          <a:latin typeface="Verdana" pitchFamily="34" charset="0"/>
          <a:cs typeface="Arial" charset="0"/>
        </a:defRPr>
      </a:lvl8pPr>
      <a:lvl9pPr marL="1828800" algn="l" rtl="0" fontAlgn="base">
        <a:spcBef>
          <a:spcPct val="0"/>
        </a:spcBef>
        <a:spcAft>
          <a:spcPct val="0"/>
        </a:spcAft>
        <a:defRPr sz="2000" b="1">
          <a:solidFill>
            <a:schemeClr val="tx1"/>
          </a:solidFill>
          <a:latin typeface="Verdana" pitchFamily="34" charset="0"/>
          <a:cs typeface="Arial" charset="0"/>
        </a:defRPr>
      </a:lvl9pPr>
    </p:titleStyle>
    <p:bodyStyle>
      <a:lvl1pPr marL="342900" indent="-342900" algn="l" rtl="0" eaLnBrk="0" fontAlgn="base" hangingPunct="0">
        <a:spcBef>
          <a:spcPct val="20000"/>
        </a:spcBef>
        <a:spcAft>
          <a:spcPct val="0"/>
        </a:spcAft>
        <a:buClr>
          <a:srgbClr val="78A0D2"/>
        </a:buClr>
        <a:buFont typeface="Wingdings" pitchFamily="2" charset="2"/>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4" cstate="print"/>
          <a:srcRect/>
          <a:stretch>
            <a:fillRect/>
          </a:stretch>
        </p:blipFill>
        <p:spPr bwMode="auto">
          <a:xfrm>
            <a:off x="1439863" y="1260475"/>
            <a:ext cx="3386137" cy="900113"/>
          </a:xfrm>
          <a:prstGeom prst="rect">
            <a:avLst/>
          </a:prstGeom>
          <a:noFill/>
          <a:ln w="9525">
            <a:noFill/>
            <a:miter lim="800000"/>
            <a:headEnd/>
            <a:tailEnd/>
          </a:ln>
        </p:spPr>
      </p:pic>
      <p:sp>
        <p:nvSpPr>
          <p:cNvPr id="2051" name="Rectangle 11"/>
          <p:cNvSpPr>
            <a:spLocks noGrp="1" noChangeArrowheads="1"/>
          </p:cNvSpPr>
          <p:nvPr>
            <p:ph type="title"/>
          </p:nvPr>
        </p:nvSpPr>
        <p:spPr bwMode="auto">
          <a:xfrm>
            <a:off x="1438275" y="3238500"/>
            <a:ext cx="6118225"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cxnSp>
        <p:nvCxnSpPr>
          <p:cNvPr id="5" name="Connecteur droit 4"/>
          <p:cNvCxnSpPr/>
          <p:nvPr userDrawn="1"/>
        </p:nvCxnSpPr>
        <p:spPr bwMode="auto">
          <a:xfrm flipH="1">
            <a:off x="0" y="2924175"/>
            <a:ext cx="9144000" cy="0"/>
          </a:xfrm>
          <a:prstGeom prst="line">
            <a:avLst/>
          </a:prstGeom>
          <a:ln>
            <a:headEnd type="none" w="med" len="med"/>
            <a:tailEnd type="none" w="med" len="med"/>
          </a:ln>
        </p:spPr>
        <p:style>
          <a:lnRef idx="2">
            <a:schemeClr val="accent3"/>
          </a:lnRef>
          <a:fillRef idx="0">
            <a:schemeClr val="accent3"/>
          </a:fillRef>
          <a:effectRef idx="1">
            <a:schemeClr val="accent3"/>
          </a:effectRef>
          <a:fontRef idx="minor">
            <a:schemeClr val="tx1"/>
          </a:fontRef>
        </p:style>
      </p:cxnSp>
      <p:cxnSp>
        <p:nvCxnSpPr>
          <p:cNvPr id="6" name="Connecteur droit 5"/>
          <p:cNvCxnSpPr/>
          <p:nvPr userDrawn="1"/>
        </p:nvCxnSpPr>
        <p:spPr bwMode="auto">
          <a:xfrm flipH="1">
            <a:off x="0" y="5732463"/>
            <a:ext cx="9144000" cy="0"/>
          </a:xfrm>
          <a:prstGeom prst="line">
            <a:avLst/>
          </a:prstGeom>
          <a:ln>
            <a:headEnd type="none" w="med" len="med"/>
            <a:tailEnd type="none" w="med" len="med"/>
          </a:ln>
        </p:spPr>
        <p:style>
          <a:lnRef idx="2">
            <a:schemeClr val="accent3"/>
          </a:lnRef>
          <a:fillRef idx="0">
            <a:schemeClr val="accent3"/>
          </a:fillRef>
          <a:effectRef idx="1">
            <a:schemeClr val="accent3"/>
          </a:effectRef>
          <a:fontRef idx="minor">
            <a:schemeClr val="tx1"/>
          </a:fontRef>
        </p:style>
      </p:cxnSp>
    </p:spTree>
  </p:cSld>
  <p:clrMap bg1="lt1" tx1="dk1" bg2="lt2" tx2="dk2" accent1="accent1" accent2="accent2" accent3="accent3" accent4="accent4" accent5="accent5" accent6="accent6" hlink="hlink" folHlink="folHlink"/>
  <p:sldLayoutIdLst>
    <p:sldLayoutId id="2147483753" r:id="rId1"/>
    <p:sldLayoutId id="2147483768" r:id="rId2"/>
  </p:sldLayoutIdLst>
  <p:hf hdr="0" ftr="0" dt="0"/>
  <p:txStyles>
    <p:titleStyle>
      <a:lvl1pPr algn="l" rtl="0" eaLnBrk="0" fontAlgn="base" hangingPunct="0">
        <a:spcBef>
          <a:spcPct val="0"/>
        </a:spcBef>
        <a:spcAft>
          <a:spcPct val="0"/>
        </a:spcAft>
        <a:defRPr sz="2400" b="1">
          <a:solidFill>
            <a:srgbClr val="990000"/>
          </a:solidFill>
          <a:latin typeface="+mj-lt"/>
          <a:ea typeface="+mj-ea"/>
          <a:cs typeface="+mj-cs"/>
        </a:defRPr>
      </a:lvl1pPr>
      <a:lvl2pPr algn="l" rtl="0" eaLnBrk="0" fontAlgn="base" hangingPunct="0">
        <a:spcBef>
          <a:spcPct val="0"/>
        </a:spcBef>
        <a:spcAft>
          <a:spcPct val="0"/>
        </a:spcAft>
        <a:defRPr sz="2400" b="1">
          <a:solidFill>
            <a:srgbClr val="990000"/>
          </a:solidFill>
          <a:latin typeface="Verdana" pitchFamily="34" charset="0"/>
          <a:cs typeface="Arial" charset="0"/>
        </a:defRPr>
      </a:lvl2pPr>
      <a:lvl3pPr algn="l" rtl="0" eaLnBrk="0" fontAlgn="base" hangingPunct="0">
        <a:spcBef>
          <a:spcPct val="0"/>
        </a:spcBef>
        <a:spcAft>
          <a:spcPct val="0"/>
        </a:spcAft>
        <a:defRPr sz="2400" b="1">
          <a:solidFill>
            <a:srgbClr val="990000"/>
          </a:solidFill>
          <a:latin typeface="Verdana" pitchFamily="34" charset="0"/>
          <a:cs typeface="Arial" charset="0"/>
        </a:defRPr>
      </a:lvl3pPr>
      <a:lvl4pPr algn="l" rtl="0" eaLnBrk="0" fontAlgn="base" hangingPunct="0">
        <a:spcBef>
          <a:spcPct val="0"/>
        </a:spcBef>
        <a:spcAft>
          <a:spcPct val="0"/>
        </a:spcAft>
        <a:defRPr sz="2400" b="1">
          <a:solidFill>
            <a:srgbClr val="990000"/>
          </a:solidFill>
          <a:latin typeface="Verdana" pitchFamily="34" charset="0"/>
          <a:cs typeface="Arial" charset="0"/>
        </a:defRPr>
      </a:lvl4pPr>
      <a:lvl5pPr algn="l" rtl="0" eaLnBrk="0" fontAlgn="base" hangingPunct="0">
        <a:spcBef>
          <a:spcPct val="0"/>
        </a:spcBef>
        <a:spcAft>
          <a:spcPct val="0"/>
        </a:spcAft>
        <a:defRPr sz="2400" b="1">
          <a:solidFill>
            <a:srgbClr val="990000"/>
          </a:solidFill>
          <a:latin typeface="Verdana" pitchFamily="34" charset="0"/>
          <a:cs typeface="Arial" charset="0"/>
        </a:defRPr>
      </a:lvl5pPr>
      <a:lvl6pPr marL="457200" algn="l" rtl="0" fontAlgn="base">
        <a:spcBef>
          <a:spcPct val="0"/>
        </a:spcBef>
        <a:spcAft>
          <a:spcPct val="0"/>
        </a:spcAft>
        <a:defRPr sz="2400" b="1">
          <a:solidFill>
            <a:srgbClr val="990000"/>
          </a:solidFill>
          <a:latin typeface="Verdana" pitchFamily="34" charset="0"/>
          <a:cs typeface="Arial" charset="0"/>
        </a:defRPr>
      </a:lvl6pPr>
      <a:lvl7pPr marL="914400" algn="l" rtl="0" fontAlgn="base">
        <a:spcBef>
          <a:spcPct val="0"/>
        </a:spcBef>
        <a:spcAft>
          <a:spcPct val="0"/>
        </a:spcAft>
        <a:defRPr sz="2400" b="1">
          <a:solidFill>
            <a:srgbClr val="990000"/>
          </a:solidFill>
          <a:latin typeface="Verdana" pitchFamily="34" charset="0"/>
          <a:cs typeface="Arial" charset="0"/>
        </a:defRPr>
      </a:lvl7pPr>
      <a:lvl8pPr marL="1371600" algn="l" rtl="0" fontAlgn="base">
        <a:spcBef>
          <a:spcPct val="0"/>
        </a:spcBef>
        <a:spcAft>
          <a:spcPct val="0"/>
        </a:spcAft>
        <a:defRPr sz="2400" b="1">
          <a:solidFill>
            <a:srgbClr val="990000"/>
          </a:solidFill>
          <a:latin typeface="Verdana" pitchFamily="34" charset="0"/>
          <a:cs typeface="Arial" charset="0"/>
        </a:defRPr>
      </a:lvl8pPr>
      <a:lvl9pPr marL="1828800" algn="l" rtl="0" fontAlgn="base">
        <a:spcBef>
          <a:spcPct val="0"/>
        </a:spcBef>
        <a:spcAft>
          <a:spcPct val="0"/>
        </a:spcAft>
        <a:defRPr sz="2400" b="1">
          <a:solidFill>
            <a:srgbClr val="990000"/>
          </a:solidFill>
          <a:latin typeface="Verdana" pitchFamily="34" charset="0"/>
          <a:cs typeface="Arial" charset="0"/>
        </a:defRPr>
      </a:lvl9pPr>
    </p:titleStyle>
    <p:bodyStyle>
      <a:lvl1pPr marL="342900" indent="-342900" algn="l" rtl="0" eaLnBrk="0" fontAlgn="base" hangingPunct="0">
        <a:spcBef>
          <a:spcPct val="20000"/>
        </a:spcBef>
        <a:spcAft>
          <a:spcPct val="0"/>
        </a:spcAft>
        <a:buClr>
          <a:srgbClr val="78A0D2"/>
        </a:buClr>
        <a:buFont typeface="Wingdings" pitchFamily="2" charset="2"/>
        <a:buChar char="§"/>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25000"/>
        <a:buFont typeface="Wingdings" pitchFamily="2" charset="2"/>
        <a:buChar char="q"/>
        <a:defRPr>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11"/>
          <p:cNvSpPr>
            <a:spLocks noGrp="1" noChangeArrowheads="1"/>
          </p:cNvSpPr>
          <p:nvPr>
            <p:ph type="title"/>
          </p:nvPr>
        </p:nvSpPr>
        <p:spPr bwMode="auto">
          <a:xfrm>
            <a:off x="1438275" y="3238500"/>
            <a:ext cx="6118225"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5" name="Rectangle 4"/>
          <p:cNvSpPr>
            <a:spLocks noChangeArrowheads="1"/>
          </p:cNvSpPr>
          <p:nvPr/>
        </p:nvSpPr>
        <p:spPr bwMode="auto">
          <a:xfrm>
            <a:off x="250825" y="6165850"/>
            <a:ext cx="8785225" cy="360363"/>
          </a:xfrm>
          <a:prstGeom prst="rect">
            <a:avLst/>
          </a:prstGeom>
          <a:noFill/>
          <a:ln w="9525">
            <a:noFill/>
            <a:miter lim="800000"/>
            <a:headEnd/>
            <a:tailEnd/>
          </a:ln>
        </p:spPr>
        <p:txBody>
          <a:bodyPr/>
          <a:lstStyle/>
          <a:p>
            <a:pPr>
              <a:spcBef>
                <a:spcPct val="20000"/>
              </a:spcBef>
              <a:buClr>
                <a:srgbClr val="78A0D2"/>
              </a:buClr>
              <a:buFont typeface="Wingdings" pitchFamily="2" charset="2"/>
              <a:buNone/>
            </a:pPr>
            <a:r>
              <a:rPr lang="en-GB" sz="800" dirty="0">
                <a:solidFill>
                  <a:srgbClr val="990000"/>
                </a:solidFill>
                <a:latin typeface="Verdana" pitchFamily="34" charset="0"/>
              </a:rPr>
              <a:t>© 2011 Vedicis.  </a:t>
            </a:r>
            <a:r>
              <a:rPr lang="en-US" sz="800" dirty="0">
                <a:solidFill>
                  <a:srgbClr val="990000"/>
                </a:solidFill>
                <a:latin typeface="Verdana" pitchFamily="34" charset="0"/>
              </a:rPr>
              <a:t>All rights reserved. </a:t>
            </a:r>
            <a:r>
              <a:rPr lang="en-GB" sz="800" dirty="0">
                <a:solidFill>
                  <a:srgbClr val="990000"/>
                </a:solidFill>
                <a:latin typeface="Verdana" pitchFamily="34" charset="0"/>
              </a:rPr>
              <a:t>Vedicis</a:t>
            </a:r>
            <a:r>
              <a:rPr lang="en-US" sz="800" dirty="0">
                <a:solidFill>
                  <a:srgbClr val="990000"/>
                </a:solidFill>
                <a:latin typeface="Verdana" pitchFamily="34" charset="0"/>
              </a:rPr>
              <a:t> Proprietary Information.  The information contained in this document is protected by international laws relating to intellectual property. This document and the information contained herein may not be summarized, translated, modified, copied or otherwise adapted to a third party’s needs without the written permission of </a:t>
            </a:r>
            <a:r>
              <a:rPr lang="en-GB" sz="800" dirty="0">
                <a:solidFill>
                  <a:srgbClr val="990000"/>
                </a:solidFill>
                <a:latin typeface="Verdana" pitchFamily="34" charset="0"/>
              </a:rPr>
              <a:t>Vedicis</a:t>
            </a:r>
            <a:r>
              <a:rPr lang="en-US" sz="800" dirty="0">
                <a:solidFill>
                  <a:srgbClr val="990000"/>
                </a:solidFill>
                <a:latin typeface="Verdana" pitchFamily="34" charset="0"/>
              </a:rPr>
              <a:t>. All information is subject to change without notice and </a:t>
            </a:r>
            <a:r>
              <a:rPr lang="en-GB" sz="800" dirty="0">
                <a:solidFill>
                  <a:srgbClr val="990000"/>
                </a:solidFill>
                <a:latin typeface="Verdana" pitchFamily="34" charset="0"/>
              </a:rPr>
              <a:t>Vedicis</a:t>
            </a:r>
            <a:r>
              <a:rPr lang="en-US" sz="800" dirty="0">
                <a:solidFill>
                  <a:srgbClr val="990000"/>
                </a:solidFill>
                <a:latin typeface="Verdana" pitchFamily="34" charset="0"/>
              </a:rPr>
              <a:t> does not warrant the information’s accuracy or correctness. </a:t>
            </a:r>
            <a:r>
              <a:rPr lang="en-GB" sz="800" dirty="0">
                <a:solidFill>
                  <a:srgbClr val="990000"/>
                </a:solidFill>
                <a:latin typeface="Verdana" pitchFamily="34" charset="0"/>
              </a:rPr>
              <a:t>Vedicis</a:t>
            </a:r>
            <a:r>
              <a:rPr lang="en-US" sz="800" dirty="0">
                <a:solidFill>
                  <a:srgbClr val="990000"/>
                </a:solidFill>
                <a:latin typeface="Verdana" pitchFamily="34" charset="0"/>
              </a:rPr>
              <a:t> and the </a:t>
            </a:r>
            <a:r>
              <a:rPr lang="en-GB" sz="800" dirty="0">
                <a:solidFill>
                  <a:srgbClr val="990000"/>
                </a:solidFill>
                <a:latin typeface="Verdana" pitchFamily="34" charset="0"/>
              </a:rPr>
              <a:t>Vedicis</a:t>
            </a:r>
            <a:r>
              <a:rPr lang="en-US" sz="800" dirty="0">
                <a:solidFill>
                  <a:srgbClr val="990000"/>
                </a:solidFill>
                <a:latin typeface="Verdana" pitchFamily="34" charset="0"/>
              </a:rPr>
              <a:t> logo are trademarks, service marks or registered trademarks or service marks of </a:t>
            </a:r>
            <a:r>
              <a:rPr lang="en-GB" sz="800" dirty="0">
                <a:solidFill>
                  <a:srgbClr val="990000"/>
                </a:solidFill>
                <a:latin typeface="Verdana" pitchFamily="34" charset="0"/>
              </a:rPr>
              <a:t>Vedicis</a:t>
            </a:r>
            <a:r>
              <a:rPr lang="fr-FR" sz="800" dirty="0">
                <a:solidFill>
                  <a:srgbClr val="990000"/>
                </a:solidFill>
                <a:latin typeface="Verdana" pitchFamily="34" charset="0"/>
              </a:rPr>
              <a:t> </a:t>
            </a:r>
            <a:endParaRPr lang="en-US" sz="800" dirty="0">
              <a:solidFill>
                <a:srgbClr val="990000"/>
              </a:solidFill>
              <a:latin typeface="Verdana" pitchFamily="34" charset="0"/>
            </a:endParaRPr>
          </a:p>
        </p:txBody>
      </p:sp>
      <p:pic>
        <p:nvPicPr>
          <p:cNvPr id="3076" name="Picture 2"/>
          <p:cNvPicPr>
            <a:picLocks noChangeAspect="1" noChangeArrowheads="1"/>
          </p:cNvPicPr>
          <p:nvPr userDrawn="1"/>
        </p:nvPicPr>
        <p:blipFill>
          <a:blip r:embed="rId3" cstate="print"/>
          <a:srcRect/>
          <a:stretch>
            <a:fillRect/>
          </a:stretch>
        </p:blipFill>
        <p:spPr bwMode="auto">
          <a:xfrm>
            <a:off x="1439863" y="1260475"/>
            <a:ext cx="3386137" cy="9001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rtl="0" eaLnBrk="0" fontAlgn="base" hangingPunct="0">
        <a:spcBef>
          <a:spcPct val="0"/>
        </a:spcBef>
        <a:spcAft>
          <a:spcPct val="0"/>
        </a:spcAft>
        <a:defRPr sz="2400" b="1">
          <a:solidFill>
            <a:srgbClr val="990000"/>
          </a:solidFill>
          <a:latin typeface="+mj-lt"/>
          <a:ea typeface="+mj-ea"/>
          <a:cs typeface="+mj-cs"/>
        </a:defRPr>
      </a:lvl1pPr>
      <a:lvl2pPr algn="l" rtl="0" eaLnBrk="0" fontAlgn="base" hangingPunct="0">
        <a:spcBef>
          <a:spcPct val="0"/>
        </a:spcBef>
        <a:spcAft>
          <a:spcPct val="0"/>
        </a:spcAft>
        <a:defRPr sz="2400" b="1">
          <a:solidFill>
            <a:srgbClr val="990000"/>
          </a:solidFill>
          <a:latin typeface="Verdana" pitchFamily="34" charset="0"/>
          <a:cs typeface="Arial" charset="0"/>
        </a:defRPr>
      </a:lvl2pPr>
      <a:lvl3pPr algn="l" rtl="0" eaLnBrk="0" fontAlgn="base" hangingPunct="0">
        <a:spcBef>
          <a:spcPct val="0"/>
        </a:spcBef>
        <a:spcAft>
          <a:spcPct val="0"/>
        </a:spcAft>
        <a:defRPr sz="2400" b="1">
          <a:solidFill>
            <a:srgbClr val="990000"/>
          </a:solidFill>
          <a:latin typeface="Verdana" pitchFamily="34" charset="0"/>
          <a:cs typeface="Arial" charset="0"/>
        </a:defRPr>
      </a:lvl3pPr>
      <a:lvl4pPr algn="l" rtl="0" eaLnBrk="0" fontAlgn="base" hangingPunct="0">
        <a:spcBef>
          <a:spcPct val="0"/>
        </a:spcBef>
        <a:spcAft>
          <a:spcPct val="0"/>
        </a:spcAft>
        <a:defRPr sz="2400" b="1">
          <a:solidFill>
            <a:srgbClr val="990000"/>
          </a:solidFill>
          <a:latin typeface="Verdana" pitchFamily="34" charset="0"/>
          <a:cs typeface="Arial" charset="0"/>
        </a:defRPr>
      </a:lvl4pPr>
      <a:lvl5pPr algn="l" rtl="0" eaLnBrk="0" fontAlgn="base" hangingPunct="0">
        <a:spcBef>
          <a:spcPct val="0"/>
        </a:spcBef>
        <a:spcAft>
          <a:spcPct val="0"/>
        </a:spcAft>
        <a:defRPr sz="2400" b="1">
          <a:solidFill>
            <a:srgbClr val="990000"/>
          </a:solidFill>
          <a:latin typeface="Verdana" pitchFamily="34" charset="0"/>
          <a:cs typeface="Arial" charset="0"/>
        </a:defRPr>
      </a:lvl5pPr>
      <a:lvl6pPr marL="457200" algn="l" rtl="0" fontAlgn="base">
        <a:spcBef>
          <a:spcPct val="0"/>
        </a:spcBef>
        <a:spcAft>
          <a:spcPct val="0"/>
        </a:spcAft>
        <a:defRPr sz="2400" b="1">
          <a:solidFill>
            <a:srgbClr val="990000"/>
          </a:solidFill>
          <a:latin typeface="Verdana" pitchFamily="34" charset="0"/>
          <a:cs typeface="Arial" charset="0"/>
        </a:defRPr>
      </a:lvl6pPr>
      <a:lvl7pPr marL="914400" algn="l" rtl="0" fontAlgn="base">
        <a:spcBef>
          <a:spcPct val="0"/>
        </a:spcBef>
        <a:spcAft>
          <a:spcPct val="0"/>
        </a:spcAft>
        <a:defRPr sz="2400" b="1">
          <a:solidFill>
            <a:srgbClr val="990000"/>
          </a:solidFill>
          <a:latin typeface="Verdana" pitchFamily="34" charset="0"/>
          <a:cs typeface="Arial" charset="0"/>
        </a:defRPr>
      </a:lvl7pPr>
      <a:lvl8pPr marL="1371600" algn="l" rtl="0" fontAlgn="base">
        <a:spcBef>
          <a:spcPct val="0"/>
        </a:spcBef>
        <a:spcAft>
          <a:spcPct val="0"/>
        </a:spcAft>
        <a:defRPr sz="2400" b="1">
          <a:solidFill>
            <a:srgbClr val="990000"/>
          </a:solidFill>
          <a:latin typeface="Verdana" pitchFamily="34" charset="0"/>
          <a:cs typeface="Arial" charset="0"/>
        </a:defRPr>
      </a:lvl8pPr>
      <a:lvl9pPr marL="1828800" algn="l" rtl="0" fontAlgn="base">
        <a:spcBef>
          <a:spcPct val="0"/>
        </a:spcBef>
        <a:spcAft>
          <a:spcPct val="0"/>
        </a:spcAft>
        <a:defRPr sz="2400" b="1">
          <a:solidFill>
            <a:srgbClr val="990000"/>
          </a:solidFill>
          <a:latin typeface="Verdana" pitchFamily="34" charset="0"/>
          <a:cs typeface="Arial" charset="0"/>
        </a:defRPr>
      </a:lvl9pPr>
    </p:titleStyle>
    <p:bodyStyle>
      <a:lvl1pPr marL="342900" indent="-342900" algn="l" rtl="0" eaLnBrk="0" fontAlgn="base" hangingPunct="0">
        <a:spcBef>
          <a:spcPct val="20000"/>
        </a:spcBef>
        <a:spcAft>
          <a:spcPct val="0"/>
        </a:spcAft>
        <a:buClr>
          <a:srgbClr val="78A0D2"/>
        </a:buClr>
        <a:buFont typeface="Wingdings" pitchFamily="2" charset="2"/>
        <a:buChar char="§"/>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25000"/>
        <a:buFont typeface="Wingdings" pitchFamily="2" charset="2"/>
        <a:buChar char="q"/>
        <a:defRPr>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11"/>
          <p:cNvSpPr>
            <a:spLocks noGrp="1" noChangeArrowheads="1"/>
          </p:cNvSpPr>
          <p:nvPr>
            <p:ph type="title"/>
          </p:nvPr>
        </p:nvSpPr>
        <p:spPr bwMode="auto">
          <a:xfrm>
            <a:off x="179388" y="0"/>
            <a:ext cx="7416800"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52" name="Text Box 12"/>
          <p:cNvSpPr txBox="1">
            <a:spLocks noChangeArrowheads="1"/>
          </p:cNvSpPr>
          <p:nvPr/>
        </p:nvSpPr>
        <p:spPr bwMode="auto">
          <a:xfrm>
            <a:off x="-36513" y="6669088"/>
            <a:ext cx="882651" cy="215900"/>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800" b="1" dirty="0">
                <a:solidFill>
                  <a:srgbClr val="FFFFFF">
                    <a:lumMod val="75000"/>
                  </a:srgbClr>
                </a:solidFill>
                <a:latin typeface="Verdana" pitchFamily="34" charset="0"/>
              </a:rPr>
              <a:t>Confidential</a:t>
            </a:r>
          </a:p>
        </p:txBody>
      </p:sp>
      <p:grpSp>
        <p:nvGrpSpPr>
          <p:cNvPr id="4100" name="Group 10"/>
          <p:cNvGrpSpPr>
            <a:grpSpLocks/>
          </p:cNvGrpSpPr>
          <p:nvPr/>
        </p:nvGrpSpPr>
        <p:grpSpPr bwMode="auto">
          <a:xfrm>
            <a:off x="7812088" y="220663"/>
            <a:ext cx="1223962" cy="471487"/>
            <a:chOff x="4717" y="73"/>
            <a:chExt cx="975" cy="363"/>
          </a:xfrm>
        </p:grpSpPr>
        <p:sp>
          <p:nvSpPr>
            <p:cNvPr id="4103" name="AutoShape 11"/>
            <p:cNvSpPr>
              <a:spLocks noChangeArrowheads="1"/>
            </p:cNvSpPr>
            <p:nvPr/>
          </p:nvSpPr>
          <p:spPr bwMode="auto">
            <a:xfrm>
              <a:off x="4717" y="73"/>
              <a:ext cx="975" cy="363"/>
            </a:xfrm>
            <a:prstGeom prst="roundRect">
              <a:avLst>
                <a:gd name="adj" fmla="val 16667"/>
              </a:avLst>
            </a:prstGeom>
            <a:solidFill>
              <a:schemeClr val="bg1"/>
            </a:solidFill>
            <a:ln w="9525">
              <a:noFill/>
              <a:round/>
              <a:headEnd/>
              <a:tailEnd/>
            </a:ln>
          </p:spPr>
          <p:txBody>
            <a:bodyPr wrap="none" anchor="ctr"/>
            <a:lstStyle/>
            <a:p>
              <a:endParaRPr lang="fr-FR" dirty="0">
                <a:solidFill>
                  <a:srgbClr val="000000"/>
                </a:solidFill>
              </a:endParaRPr>
            </a:p>
          </p:txBody>
        </p:sp>
        <p:pic>
          <p:nvPicPr>
            <p:cNvPr id="4104" name="Picture 12"/>
            <p:cNvPicPr>
              <a:picLocks noChangeAspect="1" noChangeArrowheads="1"/>
            </p:cNvPicPr>
            <p:nvPr/>
          </p:nvPicPr>
          <p:blipFill>
            <a:blip r:embed="rId4" cstate="print"/>
            <a:srcRect/>
            <a:stretch>
              <a:fillRect/>
            </a:stretch>
          </p:blipFill>
          <p:spPr bwMode="auto">
            <a:xfrm>
              <a:off x="4780" y="139"/>
              <a:ext cx="855" cy="227"/>
            </a:xfrm>
            <a:prstGeom prst="rect">
              <a:avLst/>
            </a:prstGeom>
            <a:noFill/>
            <a:ln w="9525">
              <a:noFill/>
              <a:miter lim="800000"/>
              <a:headEnd/>
              <a:tailEnd/>
            </a:ln>
          </p:spPr>
        </p:pic>
      </p:grpSp>
      <p:sp>
        <p:nvSpPr>
          <p:cNvPr id="13" name="Espace réservé du contenu 2"/>
          <p:cNvSpPr txBox="1">
            <a:spLocks/>
          </p:cNvSpPr>
          <p:nvPr userDrawn="1"/>
        </p:nvSpPr>
        <p:spPr>
          <a:xfrm>
            <a:off x="179388" y="1052513"/>
            <a:ext cx="8229600" cy="5141912"/>
          </a:xfrm>
          <a:prstGeom prst="rect">
            <a:avLst/>
          </a:prstGeom>
        </p:spPr>
        <p:txBody>
          <a:bodyPr/>
          <a:lstStyle>
            <a:lvl1pPr marL="0" indent="0" algn="l" rtl="0" eaLnBrk="0" fontAlgn="base" hangingPunct="0">
              <a:spcBef>
                <a:spcPct val="20000"/>
              </a:spcBef>
              <a:spcAft>
                <a:spcPct val="0"/>
              </a:spcAft>
              <a:buClr>
                <a:srgbClr val="78A0D2"/>
              </a:buClr>
              <a:buFont typeface="Wingdings" pitchFamily="2" charset="2"/>
              <a:buNone/>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a:lstStyle>
          <a:p>
            <a:pPr>
              <a:spcAft>
                <a:spcPts val="600"/>
              </a:spcAft>
              <a:defRPr/>
            </a:pPr>
            <a:endParaRPr lang="fr-FR" sz="1400" dirty="0">
              <a:solidFill>
                <a:srgbClr val="000000"/>
              </a:solidFill>
            </a:endParaRPr>
          </a:p>
        </p:txBody>
      </p:sp>
      <p:sp>
        <p:nvSpPr>
          <p:cNvPr id="10" name="Text Box 12"/>
          <p:cNvSpPr txBox="1">
            <a:spLocks noChangeArrowheads="1"/>
          </p:cNvSpPr>
          <p:nvPr userDrawn="1"/>
        </p:nvSpPr>
        <p:spPr bwMode="auto">
          <a:xfrm>
            <a:off x="8718550" y="6670675"/>
            <a:ext cx="425450" cy="214313"/>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3FE1E12C-55F5-4DC0-8409-1268DFAE8B95}" type="slidenum">
              <a:rPr lang="en-US" sz="800" b="1" smtClean="0">
                <a:solidFill>
                  <a:srgbClr val="FFFFFF">
                    <a:lumMod val="75000"/>
                  </a:srgbClr>
                </a:solidFill>
                <a:latin typeface="Verdana" pitchFamily="34" charset="0"/>
              </a:rPr>
              <a:pPr eaLnBrk="1" hangingPunct="1">
                <a:defRPr/>
              </a:pPr>
              <a:t>‹#›</a:t>
            </a:fld>
            <a:endParaRPr lang="en-US" sz="800" b="1" dirty="0">
              <a:solidFill>
                <a:srgbClr val="FFFFFF">
                  <a:lumMod val="75000"/>
                </a:srgbClr>
              </a:solidFill>
              <a:latin typeface="Verdana" pitchFamily="34" charset="0"/>
            </a:endParaRP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Lst>
  <p:hf hdr="0" ftr="0" dt="0"/>
  <p:txStyles>
    <p:titleStyle>
      <a:lvl1pPr algn="l" rtl="0" eaLnBrk="0" fontAlgn="base" hangingPunct="0">
        <a:spcBef>
          <a:spcPct val="0"/>
        </a:spcBef>
        <a:spcAft>
          <a:spcPct val="0"/>
        </a:spcAft>
        <a:defRPr sz="1800" b="1">
          <a:solidFill>
            <a:srgbClr val="990000"/>
          </a:solidFill>
          <a:latin typeface="+mj-lt"/>
          <a:ea typeface="+mj-ea"/>
          <a:cs typeface="+mj-cs"/>
        </a:defRPr>
      </a:lvl1pPr>
      <a:lvl2pPr algn="l" rtl="0" eaLnBrk="0" fontAlgn="base" hangingPunct="0">
        <a:spcBef>
          <a:spcPct val="0"/>
        </a:spcBef>
        <a:spcAft>
          <a:spcPct val="0"/>
        </a:spcAft>
        <a:defRPr sz="2000" b="1">
          <a:solidFill>
            <a:srgbClr val="990000"/>
          </a:solidFill>
          <a:latin typeface="Verdana" pitchFamily="34" charset="0"/>
          <a:cs typeface="Arial" charset="0"/>
        </a:defRPr>
      </a:lvl2pPr>
      <a:lvl3pPr algn="l" rtl="0" eaLnBrk="0" fontAlgn="base" hangingPunct="0">
        <a:spcBef>
          <a:spcPct val="0"/>
        </a:spcBef>
        <a:spcAft>
          <a:spcPct val="0"/>
        </a:spcAft>
        <a:defRPr sz="2000" b="1">
          <a:solidFill>
            <a:srgbClr val="990000"/>
          </a:solidFill>
          <a:latin typeface="Verdana" pitchFamily="34" charset="0"/>
          <a:cs typeface="Arial" charset="0"/>
        </a:defRPr>
      </a:lvl3pPr>
      <a:lvl4pPr algn="l" rtl="0" eaLnBrk="0" fontAlgn="base" hangingPunct="0">
        <a:spcBef>
          <a:spcPct val="0"/>
        </a:spcBef>
        <a:spcAft>
          <a:spcPct val="0"/>
        </a:spcAft>
        <a:defRPr sz="2000" b="1">
          <a:solidFill>
            <a:srgbClr val="990000"/>
          </a:solidFill>
          <a:latin typeface="Verdana" pitchFamily="34" charset="0"/>
          <a:cs typeface="Arial" charset="0"/>
        </a:defRPr>
      </a:lvl4pPr>
      <a:lvl5pPr algn="l" rtl="0" eaLnBrk="0" fontAlgn="base" hangingPunct="0">
        <a:spcBef>
          <a:spcPct val="0"/>
        </a:spcBef>
        <a:spcAft>
          <a:spcPct val="0"/>
        </a:spcAft>
        <a:defRPr sz="2000" b="1">
          <a:solidFill>
            <a:srgbClr val="990000"/>
          </a:solidFill>
          <a:latin typeface="Verdana" pitchFamily="34" charset="0"/>
          <a:cs typeface="Arial" charset="0"/>
        </a:defRPr>
      </a:lvl5pPr>
      <a:lvl6pPr marL="457200" algn="l" rtl="0" fontAlgn="base">
        <a:spcBef>
          <a:spcPct val="0"/>
        </a:spcBef>
        <a:spcAft>
          <a:spcPct val="0"/>
        </a:spcAft>
        <a:defRPr sz="2000" b="1">
          <a:solidFill>
            <a:schemeClr val="tx1"/>
          </a:solidFill>
          <a:latin typeface="Verdana" pitchFamily="34" charset="0"/>
          <a:cs typeface="Arial" charset="0"/>
        </a:defRPr>
      </a:lvl6pPr>
      <a:lvl7pPr marL="914400" algn="l" rtl="0" fontAlgn="base">
        <a:spcBef>
          <a:spcPct val="0"/>
        </a:spcBef>
        <a:spcAft>
          <a:spcPct val="0"/>
        </a:spcAft>
        <a:defRPr sz="2000" b="1">
          <a:solidFill>
            <a:schemeClr val="tx1"/>
          </a:solidFill>
          <a:latin typeface="Verdana" pitchFamily="34" charset="0"/>
          <a:cs typeface="Arial" charset="0"/>
        </a:defRPr>
      </a:lvl7pPr>
      <a:lvl8pPr marL="1371600" algn="l" rtl="0" fontAlgn="base">
        <a:spcBef>
          <a:spcPct val="0"/>
        </a:spcBef>
        <a:spcAft>
          <a:spcPct val="0"/>
        </a:spcAft>
        <a:defRPr sz="2000" b="1">
          <a:solidFill>
            <a:schemeClr val="tx1"/>
          </a:solidFill>
          <a:latin typeface="Verdana" pitchFamily="34" charset="0"/>
          <a:cs typeface="Arial" charset="0"/>
        </a:defRPr>
      </a:lvl8pPr>
      <a:lvl9pPr marL="1828800" algn="l" rtl="0" fontAlgn="base">
        <a:spcBef>
          <a:spcPct val="0"/>
        </a:spcBef>
        <a:spcAft>
          <a:spcPct val="0"/>
        </a:spcAft>
        <a:defRPr sz="2000" b="1">
          <a:solidFill>
            <a:schemeClr val="tx1"/>
          </a:solidFill>
          <a:latin typeface="Verdana" pitchFamily="34" charset="0"/>
          <a:cs typeface="Arial" charset="0"/>
        </a:defRPr>
      </a:lvl9pPr>
    </p:titleStyle>
    <p:bodyStyle>
      <a:lvl1pPr marL="342900" indent="-342900" algn="l" rtl="0" eaLnBrk="0" fontAlgn="base" hangingPunct="0">
        <a:spcBef>
          <a:spcPct val="20000"/>
        </a:spcBef>
        <a:spcAft>
          <a:spcPct val="0"/>
        </a:spcAft>
        <a:buClr>
          <a:srgbClr val="78A0D2"/>
        </a:buClr>
        <a:buFont typeface="Wingdings" pitchFamily="2" charset="2"/>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title"/>
          </p:nvPr>
        </p:nvSpPr>
        <p:spPr bwMode="auto">
          <a:xfrm>
            <a:off x="179388" y="0"/>
            <a:ext cx="7416800"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52" name="Text Box 12"/>
          <p:cNvSpPr txBox="1">
            <a:spLocks noChangeArrowheads="1"/>
          </p:cNvSpPr>
          <p:nvPr/>
        </p:nvSpPr>
        <p:spPr bwMode="auto">
          <a:xfrm>
            <a:off x="-36513" y="6669088"/>
            <a:ext cx="882651" cy="215900"/>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800" b="1" dirty="0">
                <a:solidFill>
                  <a:srgbClr val="FFFFFF">
                    <a:lumMod val="75000"/>
                  </a:srgbClr>
                </a:solidFill>
                <a:latin typeface="Verdana" pitchFamily="34" charset="0"/>
              </a:rPr>
              <a:t>Confidential</a:t>
            </a:r>
          </a:p>
        </p:txBody>
      </p:sp>
      <p:grpSp>
        <p:nvGrpSpPr>
          <p:cNvPr id="1028" name="Group 10"/>
          <p:cNvGrpSpPr>
            <a:grpSpLocks/>
          </p:cNvGrpSpPr>
          <p:nvPr/>
        </p:nvGrpSpPr>
        <p:grpSpPr bwMode="auto">
          <a:xfrm>
            <a:off x="7805738" y="115888"/>
            <a:ext cx="1230312" cy="471487"/>
            <a:chOff x="4717" y="73"/>
            <a:chExt cx="975" cy="363"/>
          </a:xfrm>
        </p:grpSpPr>
        <p:sp>
          <p:nvSpPr>
            <p:cNvPr id="1032" name="AutoShape 11"/>
            <p:cNvSpPr>
              <a:spLocks noChangeArrowheads="1"/>
            </p:cNvSpPr>
            <p:nvPr/>
          </p:nvSpPr>
          <p:spPr bwMode="auto">
            <a:xfrm>
              <a:off x="4717" y="73"/>
              <a:ext cx="975" cy="363"/>
            </a:xfrm>
            <a:prstGeom prst="roundRect">
              <a:avLst>
                <a:gd name="adj" fmla="val 16667"/>
              </a:avLst>
            </a:prstGeom>
            <a:solidFill>
              <a:schemeClr val="bg1"/>
            </a:solidFill>
            <a:ln w="9525">
              <a:noFill/>
              <a:round/>
              <a:headEnd/>
              <a:tailEnd/>
            </a:ln>
            <a:effectLst/>
          </p:spPr>
          <p:txBody>
            <a:bodyPr wrap="none" anchor="ctr"/>
            <a:lstStyle/>
            <a:p>
              <a:endParaRPr lang="fr-FR" dirty="0">
                <a:solidFill>
                  <a:srgbClr val="000000"/>
                </a:solidFill>
              </a:endParaRPr>
            </a:p>
          </p:txBody>
        </p:sp>
        <p:pic>
          <p:nvPicPr>
            <p:cNvPr id="1033" name="Picture 12"/>
            <p:cNvPicPr>
              <a:picLocks noChangeAspect="1" noChangeArrowheads="1"/>
            </p:cNvPicPr>
            <p:nvPr/>
          </p:nvPicPr>
          <p:blipFill>
            <a:blip r:embed="rId5" cstate="print"/>
            <a:srcRect/>
            <a:stretch>
              <a:fillRect/>
            </a:stretch>
          </p:blipFill>
          <p:spPr bwMode="auto">
            <a:xfrm>
              <a:off x="4780" y="139"/>
              <a:ext cx="855" cy="227"/>
            </a:xfrm>
            <a:prstGeom prst="rect">
              <a:avLst/>
            </a:prstGeom>
            <a:noFill/>
            <a:ln w="9525">
              <a:noFill/>
              <a:miter lim="800000"/>
              <a:headEnd/>
              <a:tailEnd/>
            </a:ln>
          </p:spPr>
        </p:pic>
      </p:grpSp>
      <p:sp>
        <p:nvSpPr>
          <p:cNvPr id="13" name="Espace réservé du contenu 2"/>
          <p:cNvSpPr txBox="1">
            <a:spLocks/>
          </p:cNvSpPr>
          <p:nvPr userDrawn="1"/>
        </p:nvSpPr>
        <p:spPr>
          <a:xfrm>
            <a:off x="179388" y="1052513"/>
            <a:ext cx="8229600" cy="5141912"/>
          </a:xfrm>
          <a:prstGeom prst="rect">
            <a:avLst/>
          </a:prstGeom>
        </p:spPr>
        <p:txBody>
          <a:bodyPr/>
          <a:lstStyle>
            <a:lvl1pPr marL="0" indent="0" algn="l" rtl="0" eaLnBrk="0" fontAlgn="base" hangingPunct="0">
              <a:spcBef>
                <a:spcPct val="20000"/>
              </a:spcBef>
              <a:spcAft>
                <a:spcPct val="0"/>
              </a:spcAft>
              <a:buClr>
                <a:srgbClr val="78A0D2"/>
              </a:buClr>
              <a:buFont typeface="Wingdings" pitchFamily="2" charset="2"/>
              <a:buNone/>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a:lstStyle>
          <a:p>
            <a:pPr>
              <a:spcAft>
                <a:spcPts val="600"/>
              </a:spcAft>
              <a:defRPr/>
            </a:pPr>
            <a:endParaRPr lang="fr-FR" sz="1400" dirty="0">
              <a:solidFill>
                <a:srgbClr val="000000"/>
              </a:solidFill>
            </a:endParaRPr>
          </a:p>
        </p:txBody>
      </p:sp>
      <p:sp>
        <p:nvSpPr>
          <p:cNvPr id="10" name="Text Box 12"/>
          <p:cNvSpPr txBox="1">
            <a:spLocks noChangeArrowheads="1"/>
          </p:cNvSpPr>
          <p:nvPr userDrawn="1"/>
        </p:nvSpPr>
        <p:spPr bwMode="auto">
          <a:xfrm>
            <a:off x="8718550" y="6670675"/>
            <a:ext cx="425450" cy="214313"/>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D6895A58-9641-450A-AF1C-4BD6B76F1D57}" type="slidenum">
              <a:rPr lang="en-US" sz="800" b="1" smtClean="0">
                <a:solidFill>
                  <a:srgbClr val="FFFFFF">
                    <a:lumMod val="75000"/>
                  </a:srgbClr>
                </a:solidFill>
                <a:latin typeface="Verdana" pitchFamily="34" charset="0"/>
              </a:rPr>
              <a:pPr eaLnBrk="1" hangingPunct="1">
                <a:defRPr/>
              </a:pPr>
              <a:t>‹#›</a:t>
            </a:fld>
            <a:endParaRPr lang="en-US" sz="800" b="1" dirty="0">
              <a:solidFill>
                <a:srgbClr val="FFFFFF">
                  <a:lumMod val="75000"/>
                </a:srgbClr>
              </a:solidFill>
              <a:latin typeface="Verdana" pitchFamily="34" charset="0"/>
            </a:endParaRPr>
          </a:p>
        </p:txBody>
      </p:sp>
    </p:spTree>
    <p:extLst>
      <p:ext uri="{BB962C8B-B14F-4D97-AF65-F5344CB8AC3E}">
        <p14:creationId xmlns:p14="http://schemas.microsoft.com/office/powerpoint/2010/main" val="40631193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Lst>
  <p:hf hdr="0" ftr="0" dt="0"/>
  <p:txStyles>
    <p:titleStyle>
      <a:lvl1pPr algn="l" rtl="0" eaLnBrk="0" fontAlgn="base" hangingPunct="0">
        <a:spcBef>
          <a:spcPct val="0"/>
        </a:spcBef>
        <a:spcAft>
          <a:spcPct val="0"/>
        </a:spcAft>
        <a:defRPr sz="2000" b="1">
          <a:solidFill>
            <a:srgbClr val="990000"/>
          </a:solidFill>
          <a:latin typeface="+mj-lt"/>
          <a:ea typeface="+mj-ea"/>
          <a:cs typeface="+mj-cs"/>
        </a:defRPr>
      </a:lvl1pPr>
      <a:lvl2pPr algn="l" rtl="0" eaLnBrk="0" fontAlgn="base" hangingPunct="0">
        <a:spcBef>
          <a:spcPct val="0"/>
        </a:spcBef>
        <a:spcAft>
          <a:spcPct val="0"/>
        </a:spcAft>
        <a:defRPr sz="2000" b="1">
          <a:solidFill>
            <a:srgbClr val="990000"/>
          </a:solidFill>
          <a:latin typeface="Verdana" pitchFamily="34" charset="0"/>
          <a:cs typeface="Arial" charset="0"/>
        </a:defRPr>
      </a:lvl2pPr>
      <a:lvl3pPr algn="l" rtl="0" eaLnBrk="0" fontAlgn="base" hangingPunct="0">
        <a:spcBef>
          <a:spcPct val="0"/>
        </a:spcBef>
        <a:spcAft>
          <a:spcPct val="0"/>
        </a:spcAft>
        <a:defRPr sz="2000" b="1">
          <a:solidFill>
            <a:srgbClr val="990000"/>
          </a:solidFill>
          <a:latin typeface="Verdana" pitchFamily="34" charset="0"/>
          <a:cs typeface="Arial" charset="0"/>
        </a:defRPr>
      </a:lvl3pPr>
      <a:lvl4pPr algn="l" rtl="0" eaLnBrk="0" fontAlgn="base" hangingPunct="0">
        <a:spcBef>
          <a:spcPct val="0"/>
        </a:spcBef>
        <a:spcAft>
          <a:spcPct val="0"/>
        </a:spcAft>
        <a:defRPr sz="2000" b="1">
          <a:solidFill>
            <a:srgbClr val="990000"/>
          </a:solidFill>
          <a:latin typeface="Verdana" pitchFamily="34" charset="0"/>
          <a:cs typeface="Arial" charset="0"/>
        </a:defRPr>
      </a:lvl4pPr>
      <a:lvl5pPr algn="l" rtl="0" eaLnBrk="0" fontAlgn="base" hangingPunct="0">
        <a:spcBef>
          <a:spcPct val="0"/>
        </a:spcBef>
        <a:spcAft>
          <a:spcPct val="0"/>
        </a:spcAft>
        <a:defRPr sz="2000" b="1">
          <a:solidFill>
            <a:srgbClr val="990000"/>
          </a:solidFill>
          <a:latin typeface="Verdana" pitchFamily="34" charset="0"/>
          <a:cs typeface="Arial" charset="0"/>
        </a:defRPr>
      </a:lvl5pPr>
      <a:lvl6pPr marL="457200" algn="l" rtl="0" fontAlgn="base">
        <a:spcBef>
          <a:spcPct val="0"/>
        </a:spcBef>
        <a:spcAft>
          <a:spcPct val="0"/>
        </a:spcAft>
        <a:defRPr sz="2000" b="1">
          <a:solidFill>
            <a:schemeClr val="tx1"/>
          </a:solidFill>
          <a:latin typeface="Verdana" pitchFamily="34" charset="0"/>
          <a:cs typeface="Arial" charset="0"/>
        </a:defRPr>
      </a:lvl6pPr>
      <a:lvl7pPr marL="914400" algn="l" rtl="0" fontAlgn="base">
        <a:spcBef>
          <a:spcPct val="0"/>
        </a:spcBef>
        <a:spcAft>
          <a:spcPct val="0"/>
        </a:spcAft>
        <a:defRPr sz="2000" b="1">
          <a:solidFill>
            <a:schemeClr val="tx1"/>
          </a:solidFill>
          <a:latin typeface="Verdana" pitchFamily="34" charset="0"/>
          <a:cs typeface="Arial" charset="0"/>
        </a:defRPr>
      </a:lvl7pPr>
      <a:lvl8pPr marL="1371600" algn="l" rtl="0" fontAlgn="base">
        <a:spcBef>
          <a:spcPct val="0"/>
        </a:spcBef>
        <a:spcAft>
          <a:spcPct val="0"/>
        </a:spcAft>
        <a:defRPr sz="2000" b="1">
          <a:solidFill>
            <a:schemeClr val="tx1"/>
          </a:solidFill>
          <a:latin typeface="Verdana" pitchFamily="34" charset="0"/>
          <a:cs typeface="Arial" charset="0"/>
        </a:defRPr>
      </a:lvl8pPr>
      <a:lvl9pPr marL="1828800" algn="l" rtl="0" fontAlgn="base">
        <a:spcBef>
          <a:spcPct val="0"/>
        </a:spcBef>
        <a:spcAft>
          <a:spcPct val="0"/>
        </a:spcAft>
        <a:defRPr sz="2000" b="1">
          <a:solidFill>
            <a:schemeClr val="tx1"/>
          </a:solidFill>
          <a:latin typeface="Verdana" pitchFamily="34" charset="0"/>
          <a:cs typeface="Arial" charset="0"/>
        </a:defRPr>
      </a:lvl9pPr>
    </p:titleStyle>
    <p:bodyStyle>
      <a:lvl1pPr marL="342900" indent="-342900" algn="l" rtl="0" eaLnBrk="0" fontAlgn="base" hangingPunct="0">
        <a:spcBef>
          <a:spcPct val="20000"/>
        </a:spcBef>
        <a:spcAft>
          <a:spcPct val="0"/>
        </a:spcAft>
        <a:buClr>
          <a:srgbClr val="78A0D2"/>
        </a:buClr>
        <a:buFont typeface="Wingdings" pitchFamily="2" charset="2"/>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7" name="Groupe 6"/>
          <p:cNvGrpSpPr/>
          <p:nvPr userDrawn="1"/>
        </p:nvGrpSpPr>
        <p:grpSpPr>
          <a:xfrm>
            <a:off x="0" y="0"/>
            <a:ext cx="9267825" cy="6953250"/>
            <a:chOff x="0" y="0"/>
            <a:chExt cx="9267825" cy="6953250"/>
          </a:xfrm>
        </p:grpSpPr>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267825" cy="6953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2"/>
            <p:cNvSpPr txBox="1">
              <a:spLocks noChangeArrowheads="1"/>
            </p:cNvSpPr>
            <p:nvPr/>
          </p:nvSpPr>
          <p:spPr bwMode="auto">
            <a:xfrm>
              <a:off x="1828675" y="2915618"/>
              <a:ext cx="4096072"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990000"/>
                  </a:solidFill>
                  <a:latin typeface="+mj-lt"/>
                  <a:ea typeface="+mj-ea"/>
                  <a:cs typeface="+mj-cs"/>
                </a:defRPr>
              </a:lvl1pPr>
              <a:lvl2pPr algn="l" rtl="0" eaLnBrk="0" fontAlgn="base" hangingPunct="0">
                <a:spcBef>
                  <a:spcPct val="0"/>
                </a:spcBef>
                <a:spcAft>
                  <a:spcPct val="0"/>
                </a:spcAft>
                <a:defRPr sz="2400" b="1">
                  <a:solidFill>
                    <a:srgbClr val="990000"/>
                  </a:solidFill>
                  <a:latin typeface="Verdana" pitchFamily="34" charset="0"/>
                  <a:cs typeface="Arial" charset="0"/>
                </a:defRPr>
              </a:lvl2pPr>
              <a:lvl3pPr algn="l" rtl="0" eaLnBrk="0" fontAlgn="base" hangingPunct="0">
                <a:spcBef>
                  <a:spcPct val="0"/>
                </a:spcBef>
                <a:spcAft>
                  <a:spcPct val="0"/>
                </a:spcAft>
                <a:defRPr sz="2400" b="1">
                  <a:solidFill>
                    <a:srgbClr val="990000"/>
                  </a:solidFill>
                  <a:latin typeface="Verdana" pitchFamily="34" charset="0"/>
                  <a:cs typeface="Arial" charset="0"/>
                </a:defRPr>
              </a:lvl3pPr>
              <a:lvl4pPr algn="l" rtl="0" eaLnBrk="0" fontAlgn="base" hangingPunct="0">
                <a:spcBef>
                  <a:spcPct val="0"/>
                </a:spcBef>
                <a:spcAft>
                  <a:spcPct val="0"/>
                </a:spcAft>
                <a:defRPr sz="2400" b="1">
                  <a:solidFill>
                    <a:srgbClr val="990000"/>
                  </a:solidFill>
                  <a:latin typeface="Verdana" pitchFamily="34" charset="0"/>
                  <a:cs typeface="Arial" charset="0"/>
                </a:defRPr>
              </a:lvl4pPr>
              <a:lvl5pPr algn="l" rtl="0" eaLnBrk="0" fontAlgn="base" hangingPunct="0">
                <a:spcBef>
                  <a:spcPct val="0"/>
                </a:spcBef>
                <a:spcAft>
                  <a:spcPct val="0"/>
                </a:spcAft>
                <a:defRPr sz="2400" b="1">
                  <a:solidFill>
                    <a:srgbClr val="990000"/>
                  </a:solidFill>
                  <a:latin typeface="Verdana" pitchFamily="34" charset="0"/>
                  <a:cs typeface="Arial" charset="0"/>
                </a:defRPr>
              </a:lvl5pPr>
              <a:lvl6pPr marL="457200" algn="l" rtl="0" fontAlgn="base">
                <a:spcBef>
                  <a:spcPct val="0"/>
                </a:spcBef>
                <a:spcAft>
                  <a:spcPct val="0"/>
                </a:spcAft>
                <a:defRPr sz="2400" b="1">
                  <a:solidFill>
                    <a:srgbClr val="990000"/>
                  </a:solidFill>
                  <a:latin typeface="Verdana" pitchFamily="34" charset="0"/>
                  <a:cs typeface="Arial" charset="0"/>
                </a:defRPr>
              </a:lvl6pPr>
              <a:lvl7pPr marL="914400" algn="l" rtl="0" fontAlgn="base">
                <a:spcBef>
                  <a:spcPct val="0"/>
                </a:spcBef>
                <a:spcAft>
                  <a:spcPct val="0"/>
                </a:spcAft>
                <a:defRPr sz="2400" b="1">
                  <a:solidFill>
                    <a:srgbClr val="990000"/>
                  </a:solidFill>
                  <a:latin typeface="Verdana" pitchFamily="34" charset="0"/>
                  <a:cs typeface="Arial" charset="0"/>
                </a:defRPr>
              </a:lvl7pPr>
              <a:lvl8pPr marL="1371600" algn="l" rtl="0" fontAlgn="base">
                <a:spcBef>
                  <a:spcPct val="0"/>
                </a:spcBef>
                <a:spcAft>
                  <a:spcPct val="0"/>
                </a:spcAft>
                <a:defRPr sz="2400" b="1">
                  <a:solidFill>
                    <a:srgbClr val="990000"/>
                  </a:solidFill>
                  <a:latin typeface="Verdana" pitchFamily="34" charset="0"/>
                  <a:cs typeface="Arial" charset="0"/>
                </a:defRPr>
              </a:lvl8pPr>
              <a:lvl9pPr marL="1828800" algn="l" rtl="0" fontAlgn="base">
                <a:spcBef>
                  <a:spcPct val="0"/>
                </a:spcBef>
                <a:spcAft>
                  <a:spcPct val="0"/>
                </a:spcAft>
                <a:defRPr sz="2400" b="1">
                  <a:solidFill>
                    <a:srgbClr val="990000"/>
                  </a:solidFill>
                  <a:latin typeface="Verdana" pitchFamily="34" charset="0"/>
                  <a:cs typeface="Arial" charset="0"/>
                </a:defRPr>
              </a:lvl9pPr>
            </a:lstStyle>
            <a:p>
              <a:pPr eaLnBrk="1" hangingPunct="1"/>
              <a:br>
                <a:rPr lang="en-US" sz="1800" kern="0" dirty="0">
                  <a:solidFill>
                    <a:srgbClr val="993300"/>
                  </a:solidFill>
                </a:rPr>
              </a:br>
              <a:r>
                <a:rPr lang="en-US" sz="1200" kern="0" dirty="0">
                  <a:solidFill>
                    <a:srgbClr val="993300"/>
                  </a:solidFill>
                </a:rPr>
                <a:t>Value Content within Broadband Networks</a:t>
              </a:r>
              <a:br>
                <a:rPr lang="en-US" sz="1800" b="0" kern="0" dirty="0">
                  <a:solidFill>
                    <a:srgbClr val="993300"/>
                  </a:solidFill>
                </a:rPr>
              </a:br>
              <a:endParaRPr lang="en-US" sz="1800" b="0" kern="0" dirty="0">
                <a:solidFill>
                  <a:srgbClr val="993300"/>
                </a:solidFill>
              </a:endParaRPr>
            </a:p>
          </p:txBody>
        </p:sp>
      </p:grpSp>
      <p:sp>
        <p:nvSpPr>
          <p:cNvPr id="2051" name="Rectangle 11"/>
          <p:cNvSpPr>
            <a:spLocks noGrp="1" noChangeArrowheads="1"/>
          </p:cNvSpPr>
          <p:nvPr>
            <p:ph type="title"/>
          </p:nvPr>
        </p:nvSpPr>
        <p:spPr bwMode="auto">
          <a:xfrm>
            <a:off x="683568" y="4149080"/>
            <a:ext cx="3744415"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1539426217"/>
      </p:ext>
    </p:extLst>
  </p:cSld>
  <p:clrMap bg1="lt1" tx1="dk1" bg2="lt2" tx2="dk2" accent1="accent1" accent2="accent2" accent3="accent3" accent4="accent4" accent5="accent5" accent6="accent6" hlink="hlink" folHlink="folHlink"/>
  <p:sldLayoutIdLst>
    <p:sldLayoutId id="2147483785" r:id="rId1"/>
  </p:sldLayoutIdLst>
  <p:hf hdr="0" ftr="0" dt="0"/>
  <p:txStyles>
    <p:titleStyle>
      <a:lvl1pPr algn="l" rtl="0" eaLnBrk="0" fontAlgn="base" hangingPunct="0">
        <a:spcBef>
          <a:spcPct val="0"/>
        </a:spcBef>
        <a:spcAft>
          <a:spcPct val="0"/>
        </a:spcAft>
        <a:defRPr sz="2400" b="1">
          <a:solidFill>
            <a:srgbClr val="990000"/>
          </a:solidFill>
          <a:latin typeface="+mj-lt"/>
          <a:ea typeface="+mj-ea"/>
          <a:cs typeface="+mj-cs"/>
        </a:defRPr>
      </a:lvl1pPr>
      <a:lvl2pPr algn="l" rtl="0" eaLnBrk="0" fontAlgn="base" hangingPunct="0">
        <a:spcBef>
          <a:spcPct val="0"/>
        </a:spcBef>
        <a:spcAft>
          <a:spcPct val="0"/>
        </a:spcAft>
        <a:defRPr sz="2400" b="1">
          <a:solidFill>
            <a:srgbClr val="990000"/>
          </a:solidFill>
          <a:latin typeface="Verdana" pitchFamily="34" charset="0"/>
          <a:cs typeface="Arial" charset="0"/>
        </a:defRPr>
      </a:lvl2pPr>
      <a:lvl3pPr algn="l" rtl="0" eaLnBrk="0" fontAlgn="base" hangingPunct="0">
        <a:spcBef>
          <a:spcPct val="0"/>
        </a:spcBef>
        <a:spcAft>
          <a:spcPct val="0"/>
        </a:spcAft>
        <a:defRPr sz="2400" b="1">
          <a:solidFill>
            <a:srgbClr val="990000"/>
          </a:solidFill>
          <a:latin typeface="Verdana" pitchFamily="34" charset="0"/>
          <a:cs typeface="Arial" charset="0"/>
        </a:defRPr>
      </a:lvl3pPr>
      <a:lvl4pPr algn="l" rtl="0" eaLnBrk="0" fontAlgn="base" hangingPunct="0">
        <a:spcBef>
          <a:spcPct val="0"/>
        </a:spcBef>
        <a:spcAft>
          <a:spcPct val="0"/>
        </a:spcAft>
        <a:defRPr sz="2400" b="1">
          <a:solidFill>
            <a:srgbClr val="990000"/>
          </a:solidFill>
          <a:latin typeface="Verdana" pitchFamily="34" charset="0"/>
          <a:cs typeface="Arial" charset="0"/>
        </a:defRPr>
      </a:lvl4pPr>
      <a:lvl5pPr algn="l" rtl="0" eaLnBrk="0" fontAlgn="base" hangingPunct="0">
        <a:spcBef>
          <a:spcPct val="0"/>
        </a:spcBef>
        <a:spcAft>
          <a:spcPct val="0"/>
        </a:spcAft>
        <a:defRPr sz="2400" b="1">
          <a:solidFill>
            <a:srgbClr val="990000"/>
          </a:solidFill>
          <a:latin typeface="Verdana" pitchFamily="34" charset="0"/>
          <a:cs typeface="Arial" charset="0"/>
        </a:defRPr>
      </a:lvl5pPr>
      <a:lvl6pPr marL="457200" algn="l" rtl="0" fontAlgn="base">
        <a:spcBef>
          <a:spcPct val="0"/>
        </a:spcBef>
        <a:spcAft>
          <a:spcPct val="0"/>
        </a:spcAft>
        <a:defRPr sz="2400" b="1">
          <a:solidFill>
            <a:srgbClr val="990000"/>
          </a:solidFill>
          <a:latin typeface="Verdana" pitchFamily="34" charset="0"/>
          <a:cs typeface="Arial" charset="0"/>
        </a:defRPr>
      </a:lvl6pPr>
      <a:lvl7pPr marL="914400" algn="l" rtl="0" fontAlgn="base">
        <a:spcBef>
          <a:spcPct val="0"/>
        </a:spcBef>
        <a:spcAft>
          <a:spcPct val="0"/>
        </a:spcAft>
        <a:defRPr sz="2400" b="1">
          <a:solidFill>
            <a:srgbClr val="990000"/>
          </a:solidFill>
          <a:latin typeface="Verdana" pitchFamily="34" charset="0"/>
          <a:cs typeface="Arial" charset="0"/>
        </a:defRPr>
      </a:lvl7pPr>
      <a:lvl8pPr marL="1371600" algn="l" rtl="0" fontAlgn="base">
        <a:spcBef>
          <a:spcPct val="0"/>
        </a:spcBef>
        <a:spcAft>
          <a:spcPct val="0"/>
        </a:spcAft>
        <a:defRPr sz="2400" b="1">
          <a:solidFill>
            <a:srgbClr val="990000"/>
          </a:solidFill>
          <a:latin typeface="Verdana" pitchFamily="34" charset="0"/>
          <a:cs typeface="Arial" charset="0"/>
        </a:defRPr>
      </a:lvl8pPr>
      <a:lvl9pPr marL="1828800" algn="l" rtl="0" fontAlgn="base">
        <a:spcBef>
          <a:spcPct val="0"/>
        </a:spcBef>
        <a:spcAft>
          <a:spcPct val="0"/>
        </a:spcAft>
        <a:defRPr sz="2400" b="1">
          <a:solidFill>
            <a:srgbClr val="990000"/>
          </a:solidFill>
          <a:latin typeface="Verdana" pitchFamily="34" charset="0"/>
          <a:cs typeface="Arial" charset="0"/>
        </a:defRPr>
      </a:lvl9pPr>
    </p:titleStyle>
    <p:bodyStyle>
      <a:lvl1pPr marL="342900" indent="-342900" algn="l" rtl="0" eaLnBrk="0" fontAlgn="base" hangingPunct="0">
        <a:spcBef>
          <a:spcPct val="20000"/>
        </a:spcBef>
        <a:spcAft>
          <a:spcPct val="0"/>
        </a:spcAft>
        <a:buClr>
          <a:srgbClr val="78A0D2"/>
        </a:buClr>
        <a:buFont typeface="Wingdings" pitchFamily="2" charset="2"/>
        <a:buChar char="§"/>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25000"/>
        <a:buFont typeface="Wingdings" pitchFamily="2" charset="2"/>
        <a:buChar char="q"/>
        <a:defRPr>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1"/>
          <p:cNvPicPr>
            <a:picLocks noChangeAspect="1" noChangeArrowheads="1"/>
          </p:cNvPicPr>
          <p:nvPr userDrawn="1"/>
        </p:nvPicPr>
        <p:blipFill rotWithShape="1">
          <a:blip r:embed="rId4" cstate="print">
            <a:extLst>
              <a:ext uri="{28A0092B-C50C-407E-A947-70E740481C1C}">
                <a14:useLocalDpi xmlns:a14="http://schemas.microsoft.com/office/drawing/2010/main" val="0"/>
              </a:ext>
            </a:extLst>
          </a:blip>
          <a:srcRect b="20488"/>
          <a:stretch/>
        </p:blipFill>
        <p:spPr bwMode="auto">
          <a:xfrm>
            <a:off x="0" y="1"/>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0" y="1556792"/>
            <a:ext cx="9144001" cy="2016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7334399"/>
      </p:ext>
    </p:extLst>
  </p:cSld>
  <p:clrMap bg1="lt1" tx1="dk1" bg2="lt2" tx2="dk2" accent1="accent1" accent2="accent2" accent3="accent3" accent4="accent4" accent5="accent5" accent6="accent6" hlink="hlink" folHlink="folHlink"/>
  <p:sldLayoutIdLst>
    <p:sldLayoutId id="2147483787" r:id="rId1"/>
    <p:sldLayoutId id="2147483797" r:id="rId2"/>
  </p:sldLayoutIdLst>
  <p:hf hdr="0" ftr="0" dt="0"/>
  <p:txStyles>
    <p:titleStyle>
      <a:lvl1pPr algn="l" rtl="0" eaLnBrk="0" fontAlgn="base" hangingPunct="0">
        <a:spcBef>
          <a:spcPct val="0"/>
        </a:spcBef>
        <a:spcAft>
          <a:spcPct val="0"/>
        </a:spcAft>
        <a:defRPr sz="2400" b="1">
          <a:solidFill>
            <a:srgbClr val="990000"/>
          </a:solidFill>
          <a:latin typeface="+mj-lt"/>
          <a:ea typeface="+mj-ea"/>
          <a:cs typeface="+mj-cs"/>
        </a:defRPr>
      </a:lvl1pPr>
      <a:lvl2pPr algn="l" rtl="0" eaLnBrk="0" fontAlgn="base" hangingPunct="0">
        <a:spcBef>
          <a:spcPct val="0"/>
        </a:spcBef>
        <a:spcAft>
          <a:spcPct val="0"/>
        </a:spcAft>
        <a:defRPr sz="2400" b="1">
          <a:solidFill>
            <a:srgbClr val="990000"/>
          </a:solidFill>
          <a:latin typeface="Verdana" pitchFamily="34" charset="0"/>
          <a:cs typeface="Arial" charset="0"/>
        </a:defRPr>
      </a:lvl2pPr>
      <a:lvl3pPr algn="l" rtl="0" eaLnBrk="0" fontAlgn="base" hangingPunct="0">
        <a:spcBef>
          <a:spcPct val="0"/>
        </a:spcBef>
        <a:spcAft>
          <a:spcPct val="0"/>
        </a:spcAft>
        <a:defRPr sz="2400" b="1">
          <a:solidFill>
            <a:srgbClr val="990000"/>
          </a:solidFill>
          <a:latin typeface="Verdana" pitchFamily="34" charset="0"/>
          <a:cs typeface="Arial" charset="0"/>
        </a:defRPr>
      </a:lvl3pPr>
      <a:lvl4pPr algn="l" rtl="0" eaLnBrk="0" fontAlgn="base" hangingPunct="0">
        <a:spcBef>
          <a:spcPct val="0"/>
        </a:spcBef>
        <a:spcAft>
          <a:spcPct val="0"/>
        </a:spcAft>
        <a:defRPr sz="2400" b="1">
          <a:solidFill>
            <a:srgbClr val="990000"/>
          </a:solidFill>
          <a:latin typeface="Verdana" pitchFamily="34" charset="0"/>
          <a:cs typeface="Arial" charset="0"/>
        </a:defRPr>
      </a:lvl4pPr>
      <a:lvl5pPr algn="l" rtl="0" eaLnBrk="0" fontAlgn="base" hangingPunct="0">
        <a:spcBef>
          <a:spcPct val="0"/>
        </a:spcBef>
        <a:spcAft>
          <a:spcPct val="0"/>
        </a:spcAft>
        <a:defRPr sz="2400" b="1">
          <a:solidFill>
            <a:srgbClr val="990000"/>
          </a:solidFill>
          <a:latin typeface="Verdana" pitchFamily="34" charset="0"/>
          <a:cs typeface="Arial" charset="0"/>
        </a:defRPr>
      </a:lvl5pPr>
      <a:lvl6pPr marL="457200" algn="l" rtl="0" fontAlgn="base">
        <a:spcBef>
          <a:spcPct val="0"/>
        </a:spcBef>
        <a:spcAft>
          <a:spcPct val="0"/>
        </a:spcAft>
        <a:defRPr sz="2400" b="1">
          <a:solidFill>
            <a:srgbClr val="990000"/>
          </a:solidFill>
          <a:latin typeface="Verdana" pitchFamily="34" charset="0"/>
          <a:cs typeface="Arial" charset="0"/>
        </a:defRPr>
      </a:lvl6pPr>
      <a:lvl7pPr marL="914400" algn="l" rtl="0" fontAlgn="base">
        <a:spcBef>
          <a:spcPct val="0"/>
        </a:spcBef>
        <a:spcAft>
          <a:spcPct val="0"/>
        </a:spcAft>
        <a:defRPr sz="2400" b="1">
          <a:solidFill>
            <a:srgbClr val="990000"/>
          </a:solidFill>
          <a:latin typeface="Verdana" pitchFamily="34" charset="0"/>
          <a:cs typeface="Arial" charset="0"/>
        </a:defRPr>
      </a:lvl7pPr>
      <a:lvl8pPr marL="1371600" algn="l" rtl="0" fontAlgn="base">
        <a:spcBef>
          <a:spcPct val="0"/>
        </a:spcBef>
        <a:spcAft>
          <a:spcPct val="0"/>
        </a:spcAft>
        <a:defRPr sz="2400" b="1">
          <a:solidFill>
            <a:srgbClr val="990000"/>
          </a:solidFill>
          <a:latin typeface="Verdana" pitchFamily="34" charset="0"/>
          <a:cs typeface="Arial" charset="0"/>
        </a:defRPr>
      </a:lvl8pPr>
      <a:lvl9pPr marL="1828800" algn="l" rtl="0" fontAlgn="base">
        <a:spcBef>
          <a:spcPct val="0"/>
        </a:spcBef>
        <a:spcAft>
          <a:spcPct val="0"/>
        </a:spcAft>
        <a:defRPr sz="2400" b="1">
          <a:solidFill>
            <a:srgbClr val="990000"/>
          </a:solidFill>
          <a:latin typeface="Verdana" pitchFamily="34" charset="0"/>
          <a:cs typeface="Arial" charset="0"/>
        </a:defRPr>
      </a:lvl9pPr>
    </p:titleStyle>
    <p:bodyStyle>
      <a:lvl1pPr marL="342900" indent="-342900" algn="l" rtl="0" eaLnBrk="0" fontAlgn="base" hangingPunct="0">
        <a:spcBef>
          <a:spcPct val="20000"/>
        </a:spcBef>
        <a:spcAft>
          <a:spcPct val="0"/>
        </a:spcAft>
        <a:buClr>
          <a:srgbClr val="78A0D2"/>
        </a:buClr>
        <a:buFont typeface="Wingdings" pitchFamily="2" charset="2"/>
        <a:buChar char="§"/>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25000"/>
        <a:buFont typeface="Wingdings" pitchFamily="2" charset="2"/>
        <a:buChar char="q"/>
        <a:defRPr>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title"/>
          </p:nvPr>
        </p:nvSpPr>
        <p:spPr bwMode="auto">
          <a:xfrm>
            <a:off x="179388" y="0"/>
            <a:ext cx="7416800"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52" name="Text Box 12"/>
          <p:cNvSpPr txBox="1">
            <a:spLocks noChangeArrowheads="1"/>
          </p:cNvSpPr>
          <p:nvPr/>
        </p:nvSpPr>
        <p:spPr bwMode="auto">
          <a:xfrm>
            <a:off x="-36513" y="6669088"/>
            <a:ext cx="882651" cy="215900"/>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800" b="1" dirty="0">
                <a:solidFill>
                  <a:srgbClr val="FFFFFF">
                    <a:lumMod val="75000"/>
                  </a:srgbClr>
                </a:solidFill>
                <a:latin typeface="Verdana" pitchFamily="34" charset="0"/>
              </a:rPr>
              <a:t>Confidential</a:t>
            </a:r>
          </a:p>
        </p:txBody>
      </p:sp>
      <p:grpSp>
        <p:nvGrpSpPr>
          <p:cNvPr id="1028" name="Group 10"/>
          <p:cNvGrpSpPr>
            <a:grpSpLocks/>
          </p:cNvGrpSpPr>
          <p:nvPr/>
        </p:nvGrpSpPr>
        <p:grpSpPr bwMode="auto">
          <a:xfrm>
            <a:off x="7805738" y="115888"/>
            <a:ext cx="1230312" cy="471487"/>
            <a:chOff x="4717" y="73"/>
            <a:chExt cx="975" cy="363"/>
          </a:xfrm>
        </p:grpSpPr>
        <p:sp>
          <p:nvSpPr>
            <p:cNvPr id="1032" name="AutoShape 11"/>
            <p:cNvSpPr>
              <a:spLocks noChangeArrowheads="1"/>
            </p:cNvSpPr>
            <p:nvPr/>
          </p:nvSpPr>
          <p:spPr bwMode="auto">
            <a:xfrm>
              <a:off x="4717" y="73"/>
              <a:ext cx="975" cy="363"/>
            </a:xfrm>
            <a:prstGeom prst="roundRect">
              <a:avLst>
                <a:gd name="adj" fmla="val 16667"/>
              </a:avLst>
            </a:prstGeom>
            <a:solidFill>
              <a:schemeClr val="bg1"/>
            </a:solidFill>
            <a:ln w="9525">
              <a:noFill/>
              <a:round/>
              <a:headEnd/>
              <a:tailEnd/>
            </a:ln>
            <a:effectLst/>
          </p:spPr>
          <p:txBody>
            <a:bodyPr wrap="none" anchor="ctr"/>
            <a:lstStyle/>
            <a:p>
              <a:endParaRPr lang="fr-FR" dirty="0">
                <a:solidFill>
                  <a:srgbClr val="000000"/>
                </a:solidFill>
              </a:endParaRPr>
            </a:p>
          </p:txBody>
        </p:sp>
        <p:pic>
          <p:nvPicPr>
            <p:cNvPr id="1033" name="Picture 12"/>
            <p:cNvPicPr>
              <a:picLocks noChangeAspect="1" noChangeArrowheads="1"/>
            </p:cNvPicPr>
            <p:nvPr/>
          </p:nvPicPr>
          <p:blipFill>
            <a:blip r:embed="rId3" cstate="print"/>
            <a:srcRect/>
            <a:stretch>
              <a:fillRect/>
            </a:stretch>
          </p:blipFill>
          <p:spPr bwMode="auto">
            <a:xfrm>
              <a:off x="4780" y="139"/>
              <a:ext cx="855" cy="227"/>
            </a:xfrm>
            <a:prstGeom prst="rect">
              <a:avLst/>
            </a:prstGeom>
            <a:noFill/>
            <a:ln w="9525">
              <a:noFill/>
              <a:miter lim="800000"/>
              <a:headEnd/>
              <a:tailEnd/>
            </a:ln>
          </p:spPr>
        </p:pic>
      </p:grpSp>
      <p:sp>
        <p:nvSpPr>
          <p:cNvPr id="13" name="Espace réservé du contenu 2"/>
          <p:cNvSpPr txBox="1">
            <a:spLocks/>
          </p:cNvSpPr>
          <p:nvPr userDrawn="1"/>
        </p:nvSpPr>
        <p:spPr>
          <a:xfrm>
            <a:off x="179388" y="1052513"/>
            <a:ext cx="8229600" cy="5141912"/>
          </a:xfrm>
          <a:prstGeom prst="rect">
            <a:avLst/>
          </a:prstGeom>
        </p:spPr>
        <p:txBody>
          <a:bodyPr/>
          <a:lstStyle>
            <a:lvl1pPr marL="0" indent="0" algn="l" rtl="0" eaLnBrk="0" fontAlgn="base" hangingPunct="0">
              <a:spcBef>
                <a:spcPct val="20000"/>
              </a:spcBef>
              <a:spcAft>
                <a:spcPct val="0"/>
              </a:spcAft>
              <a:buClr>
                <a:srgbClr val="78A0D2"/>
              </a:buClr>
              <a:buFont typeface="Wingdings" pitchFamily="2" charset="2"/>
              <a:buNone/>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a:lstStyle>
          <a:p>
            <a:pPr>
              <a:spcAft>
                <a:spcPts val="600"/>
              </a:spcAft>
              <a:defRPr/>
            </a:pPr>
            <a:endParaRPr lang="fr-FR" sz="1400" dirty="0">
              <a:solidFill>
                <a:srgbClr val="000000"/>
              </a:solidFill>
            </a:endParaRPr>
          </a:p>
        </p:txBody>
      </p:sp>
      <p:sp>
        <p:nvSpPr>
          <p:cNvPr id="10" name="Text Box 12"/>
          <p:cNvSpPr txBox="1">
            <a:spLocks noChangeArrowheads="1"/>
          </p:cNvSpPr>
          <p:nvPr userDrawn="1"/>
        </p:nvSpPr>
        <p:spPr bwMode="auto">
          <a:xfrm>
            <a:off x="8718550" y="6670675"/>
            <a:ext cx="425450" cy="214313"/>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D6895A58-9641-450A-AF1C-4BD6B76F1D57}" type="slidenum">
              <a:rPr lang="en-US" sz="800" b="1" smtClean="0">
                <a:solidFill>
                  <a:srgbClr val="FFFFFF">
                    <a:lumMod val="75000"/>
                  </a:srgbClr>
                </a:solidFill>
                <a:latin typeface="Verdana" pitchFamily="34" charset="0"/>
              </a:rPr>
              <a:pPr eaLnBrk="1" hangingPunct="1">
                <a:defRPr/>
              </a:pPr>
              <a:t>‹#›</a:t>
            </a:fld>
            <a:endParaRPr lang="en-US" sz="800" b="1" dirty="0">
              <a:solidFill>
                <a:srgbClr val="FFFFFF">
                  <a:lumMod val="75000"/>
                </a:srgbClr>
              </a:solidFill>
              <a:latin typeface="Verdana" pitchFamily="34" charset="0"/>
            </a:endParaRPr>
          </a:p>
        </p:txBody>
      </p:sp>
    </p:spTree>
    <p:extLst>
      <p:ext uri="{BB962C8B-B14F-4D97-AF65-F5344CB8AC3E}">
        <p14:creationId xmlns:p14="http://schemas.microsoft.com/office/powerpoint/2010/main" val="1817963466"/>
      </p:ext>
    </p:extLst>
  </p:cSld>
  <p:clrMap bg1="lt1" tx1="dk1" bg2="lt2" tx2="dk2" accent1="accent1" accent2="accent2" accent3="accent3" accent4="accent4" accent5="accent5" accent6="accent6" hlink="hlink" folHlink="folHlink"/>
  <p:sldLayoutIdLst>
    <p:sldLayoutId id="2147483789" r:id="rId1"/>
  </p:sldLayoutIdLst>
  <p:hf hdr="0" ftr="0" dt="0"/>
  <p:txStyles>
    <p:titleStyle>
      <a:lvl1pPr algn="l" rtl="0" eaLnBrk="0" fontAlgn="base" hangingPunct="0">
        <a:spcBef>
          <a:spcPct val="0"/>
        </a:spcBef>
        <a:spcAft>
          <a:spcPct val="0"/>
        </a:spcAft>
        <a:defRPr sz="2000" b="1">
          <a:solidFill>
            <a:srgbClr val="990000"/>
          </a:solidFill>
          <a:latin typeface="+mj-lt"/>
          <a:ea typeface="+mj-ea"/>
          <a:cs typeface="+mj-cs"/>
        </a:defRPr>
      </a:lvl1pPr>
      <a:lvl2pPr algn="l" rtl="0" eaLnBrk="0" fontAlgn="base" hangingPunct="0">
        <a:spcBef>
          <a:spcPct val="0"/>
        </a:spcBef>
        <a:spcAft>
          <a:spcPct val="0"/>
        </a:spcAft>
        <a:defRPr sz="2000" b="1">
          <a:solidFill>
            <a:srgbClr val="990000"/>
          </a:solidFill>
          <a:latin typeface="Verdana" pitchFamily="34" charset="0"/>
          <a:cs typeface="Arial" charset="0"/>
        </a:defRPr>
      </a:lvl2pPr>
      <a:lvl3pPr algn="l" rtl="0" eaLnBrk="0" fontAlgn="base" hangingPunct="0">
        <a:spcBef>
          <a:spcPct val="0"/>
        </a:spcBef>
        <a:spcAft>
          <a:spcPct val="0"/>
        </a:spcAft>
        <a:defRPr sz="2000" b="1">
          <a:solidFill>
            <a:srgbClr val="990000"/>
          </a:solidFill>
          <a:latin typeface="Verdana" pitchFamily="34" charset="0"/>
          <a:cs typeface="Arial" charset="0"/>
        </a:defRPr>
      </a:lvl3pPr>
      <a:lvl4pPr algn="l" rtl="0" eaLnBrk="0" fontAlgn="base" hangingPunct="0">
        <a:spcBef>
          <a:spcPct val="0"/>
        </a:spcBef>
        <a:spcAft>
          <a:spcPct val="0"/>
        </a:spcAft>
        <a:defRPr sz="2000" b="1">
          <a:solidFill>
            <a:srgbClr val="990000"/>
          </a:solidFill>
          <a:latin typeface="Verdana" pitchFamily="34" charset="0"/>
          <a:cs typeface="Arial" charset="0"/>
        </a:defRPr>
      </a:lvl4pPr>
      <a:lvl5pPr algn="l" rtl="0" eaLnBrk="0" fontAlgn="base" hangingPunct="0">
        <a:spcBef>
          <a:spcPct val="0"/>
        </a:spcBef>
        <a:spcAft>
          <a:spcPct val="0"/>
        </a:spcAft>
        <a:defRPr sz="2000" b="1">
          <a:solidFill>
            <a:srgbClr val="990000"/>
          </a:solidFill>
          <a:latin typeface="Verdana" pitchFamily="34" charset="0"/>
          <a:cs typeface="Arial" charset="0"/>
        </a:defRPr>
      </a:lvl5pPr>
      <a:lvl6pPr marL="457200" algn="l" rtl="0" fontAlgn="base">
        <a:spcBef>
          <a:spcPct val="0"/>
        </a:spcBef>
        <a:spcAft>
          <a:spcPct val="0"/>
        </a:spcAft>
        <a:defRPr sz="2000" b="1">
          <a:solidFill>
            <a:schemeClr val="tx1"/>
          </a:solidFill>
          <a:latin typeface="Verdana" pitchFamily="34" charset="0"/>
          <a:cs typeface="Arial" charset="0"/>
        </a:defRPr>
      </a:lvl6pPr>
      <a:lvl7pPr marL="914400" algn="l" rtl="0" fontAlgn="base">
        <a:spcBef>
          <a:spcPct val="0"/>
        </a:spcBef>
        <a:spcAft>
          <a:spcPct val="0"/>
        </a:spcAft>
        <a:defRPr sz="2000" b="1">
          <a:solidFill>
            <a:schemeClr val="tx1"/>
          </a:solidFill>
          <a:latin typeface="Verdana" pitchFamily="34" charset="0"/>
          <a:cs typeface="Arial" charset="0"/>
        </a:defRPr>
      </a:lvl7pPr>
      <a:lvl8pPr marL="1371600" algn="l" rtl="0" fontAlgn="base">
        <a:spcBef>
          <a:spcPct val="0"/>
        </a:spcBef>
        <a:spcAft>
          <a:spcPct val="0"/>
        </a:spcAft>
        <a:defRPr sz="2000" b="1">
          <a:solidFill>
            <a:schemeClr val="tx1"/>
          </a:solidFill>
          <a:latin typeface="Verdana" pitchFamily="34" charset="0"/>
          <a:cs typeface="Arial" charset="0"/>
        </a:defRPr>
      </a:lvl8pPr>
      <a:lvl9pPr marL="1828800" algn="l" rtl="0" fontAlgn="base">
        <a:spcBef>
          <a:spcPct val="0"/>
        </a:spcBef>
        <a:spcAft>
          <a:spcPct val="0"/>
        </a:spcAft>
        <a:defRPr sz="2000" b="1">
          <a:solidFill>
            <a:schemeClr val="tx1"/>
          </a:solidFill>
          <a:latin typeface="Verdana" pitchFamily="34" charset="0"/>
          <a:cs typeface="Arial" charset="0"/>
        </a:defRPr>
      </a:lvl9pPr>
    </p:titleStyle>
    <p:bodyStyle>
      <a:lvl1pPr marL="342900" indent="-342900" algn="l" rtl="0" eaLnBrk="0" fontAlgn="base" hangingPunct="0">
        <a:spcBef>
          <a:spcPct val="20000"/>
        </a:spcBef>
        <a:spcAft>
          <a:spcPct val="0"/>
        </a:spcAft>
        <a:buClr>
          <a:srgbClr val="78A0D2"/>
        </a:buClr>
        <a:buFont typeface="Wingdings" pitchFamily="2" charset="2"/>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title"/>
          </p:nvPr>
        </p:nvSpPr>
        <p:spPr bwMode="auto">
          <a:xfrm>
            <a:off x="179388" y="0"/>
            <a:ext cx="7416800"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52" name="Text Box 12"/>
          <p:cNvSpPr txBox="1">
            <a:spLocks noChangeArrowheads="1"/>
          </p:cNvSpPr>
          <p:nvPr/>
        </p:nvSpPr>
        <p:spPr bwMode="auto">
          <a:xfrm>
            <a:off x="-36513" y="6669088"/>
            <a:ext cx="882651" cy="215900"/>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800" b="1" dirty="0">
                <a:solidFill>
                  <a:srgbClr val="FFFFFF">
                    <a:lumMod val="75000"/>
                  </a:srgbClr>
                </a:solidFill>
                <a:latin typeface="Verdana" pitchFamily="34" charset="0"/>
              </a:rPr>
              <a:t>Confidential</a:t>
            </a:r>
          </a:p>
        </p:txBody>
      </p:sp>
      <p:grpSp>
        <p:nvGrpSpPr>
          <p:cNvPr id="1028" name="Group 10"/>
          <p:cNvGrpSpPr>
            <a:grpSpLocks/>
          </p:cNvGrpSpPr>
          <p:nvPr/>
        </p:nvGrpSpPr>
        <p:grpSpPr bwMode="auto">
          <a:xfrm>
            <a:off x="7805738" y="115888"/>
            <a:ext cx="1230312" cy="471487"/>
            <a:chOff x="4717" y="73"/>
            <a:chExt cx="975" cy="363"/>
          </a:xfrm>
        </p:grpSpPr>
        <p:sp>
          <p:nvSpPr>
            <p:cNvPr id="1032" name="AutoShape 11"/>
            <p:cNvSpPr>
              <a:spLocks noChangeArrowheads="1"/>
            </p:cNvSpPr>
            <p:nvPr/>
          </p:nvSpPr>
          <p:spPr bwMode="auto">
            <a:xfrm>
              <a:off x="4717" y="73"/>
              <a:ext cx="975" cy="363"/>
            </a:xfrm>
            <a:prstGeom prst="roundRect">
              <a:avLst>
                <a:gd name="adj" fmla="val 16667"/>
              </a:avLst>
            </a:prstGeom>
            <a:solidFill>
              <a:schemeClr val="bg1"/>
            </a:solidFill>
            <a:ln w="9525">
              <a:noFill/>
              <a:round/>
              <a:headEnd/>
              <a:tailEnd/>
            </a:ln>
            <a:effectLst/>
          </p:spPr>
          <p:txBody>
            <a:bodyPr wrap="none" anchor="ctr"/>
            <a:lstStyle/>
            <a:p>
              <a:endParaRPr lang="fr-FR" dirty="0">
                <a:solidFill>
                  <a:srgbClr val="000000"/>
                </a:solidFill>
              </a:endParaRPr>
            </a:p>
          </p:txBody>
        </p:sp>
        <p:pic>
          <p:nvPicPr>
            <p:cNvPr id="1033" name="Picture 12"/>
            <p:cNvPicPr>
              <a:picLocks noChangeAspect="1" noChangeArrowheads="1"/>
            </p:cNvPicPr>
            <p:nvPr/>
          </p:nvPicPr>
          <p:blipFill>
            <a:blip r:embed="rId3" cstate="print"/>
            <a:srcRect/>
            <a:stretch>
              <a:fillRect/>
            </a:stretch>
          </p:blipFill>
          <p:spPr bwMode="auto">
            <a:xfrm>
              <a:off x="4780" y="139"/>
              <a:ext cx="855" cy="227"/>
            </a:xfrm>
            <a:prstGeom prst="rect">
              <a:avLst/>
            </a:prstGeom>
            <a:noFill/>
            <a:ln w="9525">
              <a:noFill/>
              <a:miter lim="800000"/>
              <a:headEnd/>
              <a:tailEnd/>
            </a:ln>
          </p:spPr>
        </p:pic>
      </p:grpSp>
      <p:sp>
        <p:nvSpPr>
          <p:cNvPr id="13" name="Espace réservé du contenu 2"/>
          <p:cNvSpPr txBox="1">
            <a:spLocks/>
          </p:cNvSpPr>
          <p:nvPr userDrawn="1"/>
        </p:nvSpPr>
        <p:spPr>
          <a:xfrm>
            <a:off x="179388" y="1052513"/>
            <a:ext cx="8229600" cy="5141912"/>
          </a:xfrm>
          <a:prstGeom prst="rect">
            <a:avLst/>
          </a:prstGeom>
        </p:spPr>
        <p:txBody>
          <a:bodyPr/>
          <a:lstStyle>
            <a:lvl1pPr marL="0" indent="0" algn="l" rtl="0" eaLnBrk="0" fontAlgn="base" hangingPunct="0">
              <a:spcBef>
                <a:spcPct val="20000"/>
              </a:spcBef>
              <a:spcAft>
                <a:spcPct val="0"/>
              </a:spcAft>
              <a:buClr>
                <a:srgbClr val="78A0D2"/>
              </a:buClr>
              <a:buFont typeface="Wingdings" pitchFamily="2" charset="2"/>
              <a:buNone/>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a:lstStyle>
          <a:p>
            <a:pPr>
              <a:spcAft>
                <a:spcPts val="600"/>
              </a:spcAft>
              <a:defRPr/>
            </a:pPr>
            <a:endParaRPr lang="fr-FR" sz="1400" dirty="0">
              <a:solidFill>
                <a:srgbClr val="000000"/>
              </a:solidFill>
            </a:endParaRPr>
          </a:p>
        </p:txBody>
      </p:sp>
      <p:sp>
        <p:nvSpPr>
          <p:cNvPr id="10" name="Text Box 12"/>
          <p:cNvSpPr txBox="1">
            <a:spLocks noChangeArrowheads="1"/>
          </p:cNvSpPr>
          <p:nvPr userDrawn="1"/>
        </p:nvSpPr>
        <p:spPr bwMode="auto">
          <a:xfrm>
            <a:off x="8718550" y="6670675"/>
            <a:ext cx="425450" cy="214313"/>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D6895A58-9641-450A-AF1C-4BD6B76F1D57}" type="slidenum">
              <a:rPr lang="en-US" sz="800" b="1" smtClean="0">
                <a:solidFill>
                  <a:srgbClr val="FFFFFF">
                    <a:lumMod val="75000"/>
                  </a:srgbClr>
                </a:solidFill>
                <a:latin typeface="Verdana" pitchFamily="34" charset="0"/>
              </a:rPr>
              <a:pPr eaLnBrk="1" hangingPunct="1">
                <a:defRPr/>
              </a:pPr>
              <a:t>‹#›</a:t>
            </a:fld>
            <a:endParaRPr lang="en-US" sz="800" b="1" dirty="0">
              <a:solidFill>
                <a:srgbClr val="FFFFFF">
                  <a:lumMod val="75000"/>
                </a:srgbClr>
              </a:solidFill>
              <a:latin typeface="Verdana" pitchFamily="34" charset="0"/>
            </a:endParaRPr>
          </a:p>
        </p:txBody>
      </p:sp>
    </p:spTree>
    <p:extLst>
      <p:ext uri="{BB962C8B-B14F-4D97-AF65-F5344CB8AC3E}">
        <p14:creationId xmlns:p14="http://schemas.microsoft.com/office/powerpoint/2010/main" val="4218634445"/>
      </p:ext>
    </p:extLst>
  </p:cSld>
  <p:clrMap bg1="lt1" tx1="dk1" bg2="lt2" tx2="dk2" accent1="accent1" accent2="accent2" accent3="accent3" accent4="accent4" accent5="accent5" accent6="accent6" hlink="hlink" folHlink="folHlink"/>
  <p:sldLayoutIdLst>
    <p:sldLayoutId id="2147483792" r:id="rId1"/>
  </p:sldLayoutIdLst>
  <p:hf hdr="0" ftr="0" dt="0"/>
  <p:txStyles>
    <p:titleStyle>
      <a:lvl1pPr algn="l" rtl="0" eaLnBrk="0" fontAlgn="base" hangingPunct="0">
        <a:spcBef>
          <a:spcPct val="0"/>
        </a:spcBef>
        <a:spcAft>
          <a:spcPct val="0"/>
        </a:spcAft>
        <a:defRPr sz="2000" b="1">
          <a:solidFill>
            <a:srgbClr val="990000"/>
          </a:solidFill>
          <a:latin typeface="+mj-lt"/>
          <a:ea typeface="+mj-ea"/>
          <a:cs typeface="+mj-cs"/>
        </a:defRPr>
      </a:lvl1pPr>
      <a:lvl2pPr algn="l" rtl="0" eaLnBrk="0" fontAlgn="base" hangingPunct="0">
        <a:spcBef>
          <a:spcPct val="0"/>
        </a:spcBef>
        <a:spcAft>
          <a:spcPct val="0"/>
        </a:spcAft>
        <a:defRPr sz="2000" b="1">
          <a:solidFill>
            <a:srgbClr val="990000"/>
          </a:solidFill>
          <a:latin typeface="Verdana" pitchFamily="34" charset="0"/>
          <a:cs typeface="Arial" charset="0"/>
        </a:defRPr>
      </a:lvl2pPr>
      <a:lvl3pPr algn="l" rtl="0" eaLnBrk="0" fontAlgn="base" hangingPunct="0">
        <a:spcBef>
          <a:spcPct val="0"/>
        </a:spcBef>
        <a:spcAft>
          <a:spcPct val="0"/>
        </a:spcAft>
        <a:defRPr sz="2000" b="1">
          <a:solidFill>
            <a:srgbClr val="990000"/>
          </a:solidFill>
          <a:latin typeface="Verdana" pitchFamily="34" charset="0"/>
          <a:cs typeface="Arial" charset="0"/>
        </a:defRPr>
      </a:lvl3pPr>
      <a:lvl4pPr algn="l" rtl="0" eaLnBrk="0" fontAlgn="base" hangingPunct="0">
        <a:spcBef>
          <a:spcPct val="0"/>
        </a:spcBef>
        <a:spcAft>
          <a:spcPct val="0"/>
        </a:spcAft>
        <a:defRPr sz="2000" b="1">
          <a:solidFill>
            <a:srgbClr val="990000"/>
          </a:solidFill>
          <a:latin typeface="Verdana" pitchFamily="34" charset="0"/>
          <a:cs typeface="Arial" charset="0"/>
        </a:defRPr>
      </a:lvl4pPr>
      <a:lvl5pPr algn="l" rtl="0" eaLnBrk="0" fontAlgn="base" hangingPunct="0">
        <a:spcBef>
          <a:spcPct val="0"/>
        </a:spcBef>
        <a:spcAft>
          <a:spcPct val="0"/>
        </a:spcAft>
        <a:defRPr sz="2000" b="1">
          <a:solidFill>
            <a:srgbClr val="990000"/>
          </a:solidFill>
          <a:latin typeface="Verdana" pitchFamily="34" charset="0"/>
          <a:cs typeface="Arial" charset="0"/>
        </a:defRPr>
      </a:lvl5pPr>
      <a:lvl6pPr marL="457200" algn="l" rtl="0" fontAlgn="base">
        <a:spcBef>
          <a:spcPct val="0"/>
        </a:spcBef>
        <a:spcAft>
          <a:spcPct val="0"/>
        </a:spcAft>
        <a:defRPr sz="2000" b="1">
          <a:solidFill>
            <a:schemeClr val="tx1"/>
          </a:solidFill>
          <a:latin typeface="Verdana" pitchFamily="34" charset="0"/>
          <a:cs typeface="Arial" charset="0"/>
        </a:defRPr>
      </a:lvl6pPr>
      <a:lvl7pPr marL="914400" algn="l" rtl="0" fontAlgn="base">
        <a:spcBef>
          <a:spcPct val="0"/>
        </a:spcBef>
        <a:spcAft>
          <a:spcPct val="0"/>
        </a:spcAft>
        <a:defRPr sz="2000" b="1">
          <a:solidFill>
            <a:schemeClr val="tx1"/>
          </a:solidFill>
          <a:latin typeface="Verdana" pitchFamily="34" charset="0"/>
          <a:cs typeface="Arial" charset="0"/>
        </a:defRPr>
      </a:lvl7pPr>
      <a:lvl8pPr marL="1371600" algn="l" rtl="0" fontAlgn="base">
        <a:spcBef>
          <a:spcPct val="0"/>
        </a:spcBef>
        <a:spcAft>
          <a:spcPct val="0"/>
        </a:spcAft>
        <a:defRPr sz="2000" b="1">
          <a:solidFill>
            <a:schemeClr val="tx1"/>
          </a:solidFill>
          <a:latin typeface="Verdana" pitchFamily="34" charset="0"/>
          <a:cs typeface="Arial" charset="0"/>
        </a:defRPr>
      </a:lvl8pPr>
      <a:lvl9pPr marL="1828800" algn="l" rtl="0" fontAlgn="base">
        <a:spcBef>
          <a:spcPct val="0"/>
        </a:spcBef>
        <a:spcAft>
          <a:spcPct val="0"/>
        </a:spcAft>
        <a:defRPr sz="2000" b="1">
          <a:solidFill>
            <a:schemeClr val="tx1"/>
          </a:solidFill>
          <a:latin typeface="Verdana" pitchFamily="34" charset="0"/>
          <a:cs typeface="Arial" charset="0"/>
        </a:defRPr>
      </a:lvl9pPr>
    </p:titleStyle>
    <p:bodyStyle>
      <a:lvl1pPr marL="342900" indent="-342900" algn="l" rtl="0" eaLnBrk="0" fontAlgn="base" hangingPunct="0">
        <a:spcBef>
          <a:spcPct val="20000"/>
        </a:spcBef>
        <a:spcAft>
          <a:spcPct val="0"/>
        </a:spcAft>
        <a:buClr>
          <a:srgbClr val="78A0D2"/>
        </a:buClr>
        <a:buFont typeface="Wingdings" pitchFamily="2" charset="2"/>
        <a:defRPr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600" b="1">
          <a:solidFill>
            <a:schemeClr val="tx1"/>
          </a:solidFill>
          <a:latin typeface="+mn-lt"/>
          <a:cs typeface="+mn-cs"/>
        </a:defRPr>
      </a:lvl2pPr>
      <a:lvl3pPr marL="1143000" indent="-228600" algn="l" rtl="0" eaLnBrk="0" fontAlgn="base" hangingPunct="0">
        <a:spcBef>
          <a:spcPct val="20000"/>
        </a:spcBef>
        <a:spcAft>
          <a:spcPct val="0"/>
        </a:spcAft>
        <a:defRPr sz="1600">
          <a:solidFill>
            <a:schemeClr val="tx1"/>
          </a:solidFill>
          <a:latin typeface="+mn-lt"/>
          <a:cs typeface="+mn-cs"/>
        </a:defRPr>
      </a:lvl3pPr>
      <a:lvl4pPr marL="1600200" indent="-228600" algn="l" rtl="0" eaLnBrk="0" fontAlgn="base" hangingPunct="0">
        <a:spcBef>
          <a:spcPct val="20000"/>
        </a:spcBef>
        <a:spcAft>
          <a:spcPct val="0"/>
        </a:spcAft>
        <a:buFont typeface="Verdana" pitchFamily="34" charset="0"/>
        <a:buChar char="◦"/>
        <a:defRPr>
          <a:solidFill>
            <a:schemeClr val="tx1"/>
          </a:solidFill>
          <a:latin typeface="+mn-lt"/>
          <a:cs typeface="+mn-cs"/>
        </a:defRPr>
      </a:lvl4pPr>
      <a:lvl5pPr marL="2057400" indent="-228600" algn="l" rtl="0" eaLnBrk="0" fontAlgn="base" hangingPunct="0">
        <a:spcBef>
          <a:spcPct val="20000"/>
        </a:spcBef>
        <a:spcAft>
          <a:spcPct val="0"/>
        </a:spcAft>
        <a:defRPr>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5.wmf"/></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5.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5.wmf"/><Relationship Id="rId4" Type="http://schemas.openxmlformats.org/officeDocument/2006/relationships/image" Target="../media/image10.png"/><Relationship Id="rId9"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9.png"/><Relationship Id="rId11" Type="http://schemas.openxmlformats.org/officeDocument/2006/relationships/image" Target="../media/image1.png"/><Relationship Id="rId5" Type="http://schemas.openxmlformats.org/officeDocument/2006/relationships/image" Target="../media/image18.jpeg"/><Relationship Id="rId10" Type="http://schemas.openxmlformats.org/officeDocument/2006/relationships/image" Target="../media/image23.jpeg"/><Relationship Id="rId4" Type="http://schemas.openxmlformats.org/officeDocument/2006/relationships/image" Target="../media/image17.png"/><Relationship Id="rId9" Type="http://schemas.openxmlformats.org/officeDocument/2006/relationships/image" Target="../media/image22.png"/></Relationships>
</file>

<file path=ppt/slides/_rels/slide6.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5.wmf"/><Relationship Id="rId5" Type="http://schemas.openxmlformats.org/officeDocument/2006/relationships/image" Target="../media/image10.png"/><Relationship Id="rId10" Type="http://schemas.openxmlformats.org/officeDocument/2006/relationships/image" Target="../media/image1.png"/><Relationship Id="rId4" Type="http://schemas.openxmlformats.org/officeDocument/2006/relationships/image" Target="../media/image9.png"/><Relationship Id="rId9"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7544" y="4103985"/>
            <a:ext cx="4968552" cy="1629271"/>
          </a:xfrm>
        </p:spPr>
        <p:txBody>
          <a:bodyPr/>
          <a:lstStyle/>
          <a:p>
            <a:pPr eaLnBrk="1" hangingPunct="1"/>
            <a:br>
              <a:rPr lang="en-US" sz="1600" dirty="0">
                <a:solidFill>
                  <a:srgbClr val="993300"/>
                </a:solidFill>
              </a:rPr>
            </a:br>
            <a:r>
              <a:rPr lang="en-US" sz="1600" dirty="0">
                <a:solidFill>
                  <a:srgbClr val="993300"/>
                </a:solidFill>
              </a:rPr>
              <a:t>Solution overview</a:t>
            </a:r>
            <a:br>
              <a:rPr lang="en-US" sz="1600" dirty="0">
                <a:solidFill>
                  <a:srgbClr val="993300"/>
                </a:solidFill>
              </a:rPr>
            </a:br>
            <a:br>
              <a:rPr lang="en-US" sz="1600" dirty="0">
                <a:solidFill>
                  <a:srgbClr val="993300"/>
                </a:solidFill>
              </a:rPr>
            </a:br>
            <a:r>
              <a:rPr lang="en-US" sz="1600" dirty="0" err="1">
                <a:solidFill>
                  <a:srgbClr val="993300"/>
                </a:solidFill>
              </a:rPr>
              <a:t>Vedicis</a:t>
            </a:r>
            <a:r>
              <a:rPr lang="en-US" sz="1600" dirty="0">
                <a:solidFill>
                  <a:srgbClr val="993300"/>
                </a:solidFill>
              </a:rPr>
              <a:t> +</a:t>
            </a:r>
            <a:r>
              <a:rPr lang="en-US" sz="1600" dirty="0" err="1">
                <a:solidFill>
                  <a:srgbClr val="993300"/>
                </a:solidFill>
              </a:rPr>
              <a:t>PortaOne</a:t>
            </a:r>
            <a:r>
              <a:rPr lang="en-US" sz="1600" dirty="0">
                <a:solidFill>
                  <a:srgbClr val="993300"/>
                </a:solidFill>
              </a:rPr>
              <a:t> integration</a:t>
            </a:r>
            <a:br>
              <a:rPr lang="en-US" sz="1600" dirty="0">
                <a:solidFill>
                  <a:srgbClr val="993300"/>
                </a:solidFill>
              </a:rPr>
            </a:br>
            <a:br>
              <a:rPr lang="en-US" sz="1600" dirty="0">
                <a:solidFill>
                  <a:srgbClr val="993300"/>
                </a:solidFill>
              </a:rPr>
            </a:br>
            <a:r>
              <a:rPr lang="en-US" sz="1600" i="1" dirty="0">
                <a:solidFill>
                  <a:srgbClr val="993300"/>
                </a:solidFill>
              </a:rPr>
              <a:t>DRAFT</a:t>
            </a:r>
            <a:endParaRPr lang="en-US" sz="1600" dirty="0">
              <a:solidFill>
                <a:srgbClr val="993300"/>
              </a:solidFill>
            </a:endParaRPr>
          </a:p>
        </p:txBody>
      </p:sp>
    </p:spTree>
    <p:extLst>
      <p:ext uri="{BB962C8B-B14F-4D97-AF65-F5344CB8AC3E}">
        <p14:creationId xmlns:p14="http://schemas.microsoft.com/office/powerpoint/2010/main" val="1494933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à coins arrondis 98"/>
          <p:cNvSpPr/>
          <p:nvPr/>
        </p:nvSpPr>
        <p:spPr bwMode="auto">
          <a:xfrm>
            <a:off x="5449163" y="3153433"/>
            <a:ext cx="2794724" cy="1586235"/>
          </a:xfrm>
          <a:prstGeom prst="wedgeRoundRectCallout">
            <a:avLst>
              <a:gd name="adj1" fmla="val 21391"/>
              <a:gd name="adj2" fmla="val -34285"/>
              <a:gd name="adj3" fmla="val 16667"/>
            </a:avLst>
          </a:prstGeom>
          <a:solidFill>
            <a:schemeClr val="bg1">
              <a:lumMod val="8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sp>
        <p:nvSpPr>
          <p:cNvPr id="2" name="Titre 1"/>
          <p:cNvSpPr>
            <a:spLocks noGrp="1"/>
          </p:cNvSpPr>
          <p:nvPr>
            <p:ph type="title"/>
          </p:nvPr>
        </p:nvSpPr>
        <p:spPr/>
        <p:txBody>
          <a:bodyPr/>
          <a:lstStyle/>
          <a:p>
            <a:r>
              <a:rPr lang="en-US" sz="1800" dirty="0"/>
              <a:t>Call flow “Facebook for free” – scenario 1</a:t>
            </a:r>
          </a:p>
        </p:txBody>
      </p:sp>
      <p:sp>
        <p:nvSpPr>
          <p:cNvPr id="23" name="Rectangle 22"/>
          <p:cNvSpPr/>
          <p:nvPr/>
        </p:nvSpPr>
        <p:spPr>
          <a:xfrm>
            <a:off x="179512" y="836712"/>
            <a:ext cx="3155031" cy="738664"/>
          </a:xfrm>
          <a:prstGeom prst="rect">
            <a:avLst/>
          </a:prstGeom>
        </p:spPr>
        <p:txBody>
          <a:bodyPr wrap="none">
            <a:spAutoFit/>
          </a:bodyPr>
          <a:lstStyle/>
          <a:p>
            <a:r>
              <a:rPr lang="en-US" sz="1400" b="1" dirty="0">
                <a:latin typeface="+mn-lt"/>
              </a:rPr>
              <a:t>Example: “Facebook for free”</a:t>
            </a:r>
            <a:endParaRPr lang="en-US" sz="1400" dirty="0">
              <a:latin typeface="+mn-lt"/>
            </a:endParaRPr>
          </a:p>
          <a:p>
            <a:endParaRPr lang="en-US" sz="1400" b="1" dirty="0">
              <a:latin typeface="+mn-lt"/>
            </a:endParaRPr>
          </a:p>
          <a:p>
            <a:endParaRPr lang="en-US" sz="1400" dirty="0">
              <a:latin typeface="+mn-lt"/>
            </a:endParaRPr>
          </a:p>
        </p:txBody>
      </p:sp>
      <p:cxnSp>
        <p:nvCxnSpPr>
          <p:cNvPr id="25" name="Connecteur droit 24"/>
          <p:cNvCxnSpPr/>
          <p:nvPr/>
        </p:nvCxnSpPr>
        <p:spPr bwMode="auto">
          <a:xfrm flipV="1">
            <a:off x="330964" y="1268760"/>
            <a:ext cx="3528392" cy="0"/>
          </a:xfrm>
          <a:prstGeom prst="line">
            <a:avLst/>
          </a:prstGeom>
          <a:ln w="12700">
            <a:solidFill>
              <a:schemeClr val="bg1">
                <a:lumMod val="50000"/>
              </a:schemeClr>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53" name="Rectangle 52"/>
          <p:cNvSpPr/>
          <p:nvPr/>
        </p:nvSpPr>
        <p:spPr>
          <a:xfrm>
            <a:off x="107504" y="1484784"/>
            <a:ext cx="5400878" cy="2785378"/>
          </a:xfrm>
          <a:prstGeom prst="rect">
            <a:avLst/>
          </a:prstGeom>
        </p:spPr>
        <p:txBody>
          <a:bodyPr wrap="square">
            <a:spAutoFit/>
          </a:bodyPr>
          <a:lstStyle/>
          <a:p>
            <a:r>
              <a:rPr lang="en-US" sz="1400" b="1" dirty="0">
                <a:solidFill>
                  <a:srgbClr val="C00000"/>
                </a:solidFill>
                <a:latin typeface="+mn-lt"/>
              </a:rPr>
              <a:t>To be discussed with </a:t>
            </a:r>
            <a:r>
              <a:rPr lang="en-US" sz="1400" b="1" dirty="0" err="1">
                <a:solidFill>
                  <a:srgbClr val="C00000"/>
                </a:solidFill>
                <a:latin typeface="+mn-lt"/>
              </a:rPr>
              <a:t>PortaOne</a:t>
            </a:r>
            <a:endParaRPr lang="en-US" sz="1400" b="1" dirty="0">
              <a:solidFill>
                <a:srgbClr val="C00000"/>
              </a:solidFill>
              <a:latin typeface="+mn-lt"/>
            </a:endParaRPr>
          </a:p>
          <a:p>
            <a:pPr>
              <a:spcBef>
                <a:spcPts val="600"/>
              </a:spcBef>
            </a:pPr>
            <a:r>
              <a:rPr lang="en-US" sz="1200" dirty="0">
                <a:latin typeface="+mn-lt"/>
              </a:rPr>
              <a:t>(1) </a:t>
            </a:r>
            <a:r>
              <a:rPr lang="en-US" sz="1400" dirty="0">
                <a:latin typeface="+mn-lt"/>
              </a:rPr>
              <a:t>The user connects to the network.</a:t>
            </a:r>
          </a:p>
          <a:p>
            <a:pPr>
              <a:spcBef>
                <a:spcPts val="1200"/>
              </a:spcBef>
            </a:pPr>
            <a:r>
              <a:rPr lang="en-US" sz="1400" dirty="0">
                <a:latin typeface="+mn-lt"/>
              </a:rPr>
              <a:t>(2) PDP context is established by the PDN GW/GGSN,</a:t>
            </a:r>
          </a:p>
          <a:p>
            <a:pPr>
              <a:spcBef>
                <a:spcPts val="0"/>
              </a:spcBef>
            </a:pPr>
            <a:r>
              <a:rPr lang="en-US" sz="1400" dirty="0">
                <a:latin typeface="+mn-lt"/>
              </a:rPr>
              <a:t>     </a:t>
            </a:r>
            <a:r>
              <a:rPr lang="en-US" sz="1400" dirty="0" err="1">
                <a:latin typeface="+mn-lt"/>
              </a:rPr>
              <a:t>AccountingStart</a:t>
            </a:r>
            <a:r>
              <a:rPr lang="en-US" sz="1400" dirty="0">
                <a:latin typeface="+mn-lt"/>
              </a:rPr>
              <a:t> is sent by the Radius server. </a:t>
            </a:r>
          </a:p>
          <a:p>
            <a:pPr>
              <a:spcBef>
                <a:spcPts val="1200"/>
              </a:spcBef>
            </a:pPr>
            <a:r>
              <a:rPr lang="en-US" sz="1400" dirty="0">
                <a:latin typeface="+mn-lt"/>
              </a:rPr>
              <a:t>      The Vedicis platform analyses this radius message</a:t>
            </a:r>
          </a:p>
          <a:p>
            <a:pPr>
              <a:spcBef>
                <a:spcPts val="0"/>
              </a:spcBef>
            </a:pPr>
            <a:r>
              <a:rPr lang="en-US" sz="1400" dirty="0">
                <a:latin typeface="+mn-lt"/>
              </a:rPr>
              <a:t>      to get the user identity.</a:t>
            </a:r>
          </a:p>
          <a:p>
            <a:pPr>
              <a:spcBef>
                <a:spcPts val="1200"/>
              </a:spcBef>
            </a:pPr>
            <a:r>
              <a:rPr lang="en-US" sz="1400" dirty="0">
                <a:latin typeface="+mn-lt"/>
              </a:rPr>
              <a:t>(3) Charging control is supported by a </a:t>
            </a:r>
            <a:r>
              <a:rPr lang="en-US" sz="1400" dirty="0" err="1">
                <a:latin typeface="+mn-lt"/>
              </a:rPr>
              <a:t>Gy</a:t>
            </a:r>
            <a:r>
              <a:rPr lang="en-US" sz="1400" dirty="0">
                <a:latin typeface="+mn-lt"/>
              </a:rPr>
              <a:t> integration</a:t>
            </a:r>
            <a:br>
              <a:rPr lang="en-US" sz="1400" dirty="0">
                <a:latin typeface="+mn-lt"/>
              </a:rPr>
            </a:br>
            <a:r>
              <a:rPr lang="en-US" sz="1400" dirty="0">
                <a:latin typeface="+mn-lt"/>
              </a:rPr>
              <a:t>     between </a:t>
            </a:r>
            <a:r>
              <a:rPr lang="en-US" sz="1400" dirty="0" err="1">
                <a:latin typeface="+mn-lt"/>
              </a:rPr>
              <a:t>Vedicis</a:t>
            </a:r>
            <a:r>
              <a:rPr lang="en-US" sz="1400" dirty="0">
                <a:latin typeface="+mn-lt"/>
              </a:rPr>
              <a:t> and </a:t>
            </a:r>
            <a:r>
              <a:rPr lang="en-US" sz="1400" dirty="0" err="1">
                <a:latin typeface="+mn-lt"/>
              </a:rPr>
              <a:t>PortaOne</a:t>
            </a:r>
            <a:r>
              <a:rPr lang="en-US" sz="1400" dirty="0">
                <a:latin typeface="+mn-lt"/>
              </a:rPr>
              <a:t> OCS. (Multiple rating</a:t>
            </a:r>
            <a:br>
              <a:rPr lang="en-US" sz="1400" dirty="0">
                <a:latin typeface="+mn-lt"/>
              </a:rPr>
            </a:br>
            <a:r>
              <a:rPr lang="en-US" sz="1400" dirty="0">
                <a:latin typeface="+mn-lt"/>
              </a:rPr>
              <a:t>     groups, for example: one rating group for “Facebook”,  </a:t>
            </a:r>
            <a:br>
              <a:rPr lang="en-US" sz="1400" dirty="0">
                <a:latin typeface="+mn-lt"/>
              </a:rPr>
            </a:br>
            <a:r>
              <a:rPr lang="en-US" sz="1400" dirty="0">
                <a:latin typeface="+mn-lt"/>
              </a:rPr>
              <a:t>     another rating group for “Others”.</a:t>
            </a:r>
          </a:p>
        </p:txBody>
      </p:sp>
      <p:sp>
        <p:nvSpPr>
          <p:cNvPr id="72" name="ZoneTexte 71"/>
          <p:cNvSpPr txBox="1"/>
          <p:nvPr/>
        </p:nvSpPr>
        <p:spPr>
          <a:xfrm>
            <a:off x="251520" y="6073551"/>
            <a:ext cx="5074889" cy="307777"/>
          </a:xfrm>
          <a:prstGeom prst="rect">
            <a:avLst/>
          </a:prstGeom>
          <a:noFill/>
        </p:spPr>
        <p:txBody>
          <a:bodyPr wrap="square" rtlCol="0">
            <a:spAutoFit/>
          </a:bodyPr>
          <a:lstStyle/>
          <a:p>
            <a:r>
              <a:rPr lang="en-US" sz="1400" b="1" dirty="0">
                <a:solidFill>
                  <a:schemeClr val="bg1"/>
                </a:solidFill>
              </a:rPr>
              <a:t>(*) Call flow can be adapted depending on configuration</a:t>
            </a:r>
          </a:p>
        </p:txBody>
      </p:sp>
      <p:sp>
        <p:nvSpPr>
          <p:cNvPr id="81" name="Rectangle à coins arrondis 80"/>
          <p:cNvSpPr/>
          <p:nvPr/>
        </p:nvSpPr>
        <p:spPr bwMode="auto">
          <a:xfrm>
            <a:off x="1747971" y="5057048"/>
            <a:ext cx="2368755" cy="1112398"/>
          </a:xfrm>
          <a:prstGeom prst="roundRect">
            <a:avLst/>
          </a:prstGeom>
          <a:no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mn-lt"/>
              <a:cs typeface="Arial" charset="0"/>
            </a:endParaRPr>
          </a:p>
        </p:txBody>
      </p:sp>
      <p:pic>
        <p:nvPicPr>
          <p:cNvPr id="82" name="Image 23"/>
          <p:cNvPicPr>
            <a:picLocks noChangeAspect="1"/>
          </p:cNvPicPr>
          <p:nvPr/>
        </p:nvPicPr>
        <p:blipFill>
          <a:blip r:embed="rId2" cstate="print"/>
          <a:srcRect b="12720"/>
          <a:stretch>
            <a:fillRect/>
          </a:stretch>
        </p:blipFill>
        <p:spPr bwMode="auto">
          <a:xfrm>
            <a:off x="8419549" y="5337941"/>
            <a:ext cx="472410" cy="475517"/>
          </a:xfrm>
          <a:prstGeom prst="rect">
            <a:avLst/>
          </a:prstGeom>
          <a:noFill/>
          <a:ln w="9525">
            <a:noFill/>
            <a:miter lim="800000"/>
            <a:headEnd/>
            <a:tailEnd/>
          </a:ln>
        </p:spPr>
      </p:pic>
      <p:sp>
        <p:nvSpPr>
          <p:cNvPr id="83" name="ZoneTexte 82"/>
          <p:cNvSpPr txBox="1"/>
          <p:nvPr/>
        </p:nvSpPr>
        <p:spPr>
          <a:xfrm>
            <a:off x="4571479" y="5743128"/>
            <a:ext cx="1322850" cy="461665"/>
          </a:xfrm>
          <a:prstGeom prst="rect">
            <a:avLst/>
          </a:prstGeom>
          <a:noFill/>
        </p:spPr>
        <p:txBody>
          <a:bodyPr wrap="square" rtlCol="0">
            <a:spAutoFit/>
          </a:bodyPr>
          <a:lstStyle/>
          <a:p>
            <a:pPr algn="ctr"/>
            <a:r>
              <a:rPr lang="en-US" sz="1200" b="1" i="1" dirty="0">
                <a:solidFill>
                  <a:srgbClr val="486DA8"/>
                </a:solidFill>
                <a:latin typeface="+mn-lt"/>
              </a:rPr>
              <a:t>MVNO Data Traffic</a:t>
            </a:r>
          </a:p>
        </p:txBody>
      </p:sp>
      <p:pic>
        <p:nvPicPr>
          <p:cNvPr id="84" name="Image 8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7101" y="5376368"/>
            <a:ext cx="144000" cy="221538"/>
          </a:xfrm>
          <a:prstGeom prst="rect">
            <a:avLst/>
          </a:prstGeom>
        </p:spPr>
      </p:pic>
      <p:pic>
        <p:nvPicPr>
          <p:cNvPr id="85" name="Image 8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25960" y="5704563"/>
            <a:ext cx="144000" cy="221538"/>
          </a:xfrm>
          <a:prstGeom prst="rect">
            <a:avLst/>
          </a:prstGeom>
        </p:spPr>
      </p:pic>
      <p:pic>
        <p:nvPicPr>
          <p:cNvPr id="86" name="Image 8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8262" y="5533067"/>
            <a:ext cx="144000" cy="221538"/>
          </a:xfrm>
          <a:prstGeom prst="rect">
            <a:avLst/>
          </a:prstGeom>
        </p:spPr>
      </p:pic>
      <p:pic>
        <p:nvPicPr>
          <p:cNvPr id="87" name="Image 86" descr="baseStationtower.jpg"/>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899831" y="5545979"/>
            <a:ext cx="430517" cy="523078"/>
          </a:xfrm>
          <a:prstGeom prst="rect">
            <a:avLst/>
          </a:prstGeom>
        </p:spPr>
      </p:pic>
      <p:pic>
        <p:nvPicPr>
          <p:cNvPr id="88" name="Image 87" descr="baseStationtower.jpg"/>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850899" y="5163534"/>
            <a:ext cx="383116" cy="465486"/>
          </a:xfrm>
          <a:prstGeom prst="rect">
            <a:avLst/>
          </a:prstGeom>
        </p:spPr>
      </p:pic>
      <p:cxnSp>
        <p:nvCxnSpPr>
          <p:cNvPr id="89" name="Connecteur droit avec flèche 88"/>
          <p:cNvCxnSpPr/>
          <p:nvPr/>
        </p:nvCxnSpPr>
        <p:spPr bwMode="auto">
          <a:xfrm>
            <a:off x="3484676" y="5608661"/>
            <a:ext cx="723039" cy="0"/>
          </a:xfrm>
          <a:prstGeom prst="straightConnector1">
            <a:avLst/>
          </a:prstGeom>
          <a:solidFill>
            <a:schemeClr val="accent1"/>
          </a:solidFill>
          <a:ln w="28575" cap="flat" cmpd="sng" algn="ctr">
            <a:solidFill>
              <a:schemeClr val="accent3">
                <a:lumMod val="65000"/>
              </a:schemeClr>
            </a:solidFill>
            <a:prstDash val="solid"/>
            <a:round/>
            <a:headEnd type="none" w="med" len="med"/>
            <a:tailEnd type="arrow"/>
          </a:ln>
          <a:effectLst/>
        </p:spPr>
      </p:cxnSp>
      <p:cxnSp>
        <p:nvCxnSpPr>
          <p:cNvPr id="90" name="Connecteur droit avec flèche 89"/>
          <p:cNvCxnSpPr/>
          <p:nvPr/>
        </p:nvCxnSpPr>
        <p:spPr bwMode="auto">
          <a:xfrm>
            <a:off x="2764700" y="5608662"/>
            <a:ext cx="936000" cy="0"/>
          </a:xfrm>
          <a:prstGeom prst="straightConnector1">
            <a:avLst/>
          </a:prstGeom>
          <a:solidFill>
            <a:schemeClr val="accent1"/>
          </a:solidFill>
          <a:ln w="28575" cap="flat" cmpd="sng" algn="ctr">
            <a:solidFill>
              <a:schemeClr val="bg1">
                <a:lumMod val="50000"/>
              </a:schemeClr>
            </a:solidFill>
            <a:prstDash val="sysDash"/>
            <a:round/>
            <a:headEnd type="none" w="med" len="med"/>
            <a:tailEnd type="none" w="med" len="med"/>
          </a:ln>
          <a:effectLst/>
        </p:spPr>
      </p:cxnSp>
      <p:cxnSp>
        <p:nvCxnSpPr>
          <p:cNvPr id="91" name="Connecteur droit avec flèche 90"/>
          <p:cNvCxnSpPr/>
          <p:nvPr/>
        </p:nvCxnSpPr>
        <p:spPr bwMode="auto">
          <a:xfrm>
            <a:off x="2475895" y="5608662"/>
            <a:ext cx="396000" cy="0"/>
          </a:xfrm>
          <a:prstGeom prst="straightConnector1">
            <a:avLst/>
          </a:prstGeom>
          <a:solidFill>
            <a:schemeClr val="accent1"/>
          </a:solidFill>
          <a:ln w="28575" cap="flat" cmpd="sng" algn="ctr">
            <a:solidFill>
              <a:schemeClr val="bg1">
                <a:lumMod val="50000"/>
              </a:schemeClr>
            </a:solidFill>
            <a:prstDash val="solid"/>
            <a:round/>
            <a:headEnd type="none" w="med" len="med"/>
            <a:tailEnd type="none" w="med" len="med"/>
          </a:ln>
          <a:effectLst/>
        </p:spPr>
      </p:cxnSp>
      <p:sp>
        <p:nvSpPr>
          <p:cNvPr id="92" name="Rounded Rectangle 54"/>
          <p:cNvSpPr/>
          <p:nvPr/>
        </p:nvSpPr>
        <p:spPr>
          <a:xfrm>
            <a:off x="3526950" y="5301208"/>
            <a:ext cx="972000" cy="648072"/>
          </a:xfrm>
          <a:prstGeom prst="roundRect">
            <a:avLst/>
          </a:prstGeom>
          <a:solidFill>
            <a:schemeClr val="accent3">
              <a:lumMod val="65000"/>
            </a:schemeClr>
          </a:solidFill>
          <a:effectLst/>
        </p:spPr>
        <p:style>
          <a:lnRef idx="3">
            <a:schemeClr val="lt1"/>
          </a:lnRef>
          <a:fillRef idx="1">
            <a:schemeClr val="accent1"/>
          </a:fillRef>
          <a:effectRef idx="1">
            <a:schemeClr val="accent1"/>
          </a:effectRef>
          <a:fontRef idx="minor">
            <a:schemeClr val="lt1"/>
          </a:fontRef>
        </p:style>
        <p:txBody>
          <a:bodyPr anchor="ctr"/>
          <a:lstStyle/>
          <a:p>
            <a:pPr algn="ctr">
              <a:defRPr/>
            </a:pPr>
            <a:r>
              <a:rPr lang="en-US" sz="1200" dirty="0"/>
              <a:t>PDN GW</a:t>
            </a:r>
          </a:p>
          <a:p>
            <a:pPr algn="ctr">
              <a:defRPr/>
            </a:pPr>
            <a:r>
              <a:rPr lang="en-US" sz="1200" dirty="0"/>
              <a:t>GGSN</a:t>
            </a:r>
          </a:p>
        </p:txBody>
      </p:sp>
      <p:sp>
        <p:nvSpPr>
          <p:cNvPr id="93" name="Rectangle 92"/>
          <p:cNvSpPr/>
          <p:nvPr/>
        </p:nvSpPr>
        <p:spPr>
          <a:xfrm>
            <a:off x="2433691" y="5949280"/>
            <a:ext cx="1450860" cy="276999"/>
          </a:xfrm>
          <a:prstGeom prst="rect">
            <a:avLst/>
          </a:prstGeom>
          <a:solidFill>
            <a:schemeClr val="bg1"/>
          </a:solidFill>
        </p:spPr>
        <p:txBody>
          <a:bodyPr wrap="square">
            <a:spAutoFit/>
          </a:bodyPr>
          <a:lstStyle/>
          <a:p>
            <a:pPr algn="ctr">
              <a:defRPr/>
            </a:pPr>
            <a:r>
              <a:rPr lang="en-US" sz="1200" b="1" dirty="0">
                <a:solidFill>
                  <a:schemeClr val="bg1">
                    <a:lumMod val="50000"/>
                  </a:schemeClr>
                </a:solidFill>
                <a:latin typeface="+mn-lt"/>
              </a:rPr>
              <a:t>MNO Network</a:t>
            </a:r>
          </a:p>
        </p:txBody>
      </p:sp>
      <p:cxnSp>
        <p:nvCxnSpPr>
          <p:cNvPr id="94" name="Connecteur droit avec flèche 93"/>
          <p:cNvCxnSpPr>
            <a:stCxn id="92" idx="3"/>
          </p:cNvCxnSpPr>
          <p:nvPr/>
        </p:nvCxnSpPr>
        <p:spPr bwMode="auto">
          <a:xfrm flipV="1">
            <a:off x="4498950" y="5597906"/>
            <a:ext cx="3744937" cy="0"/>
          </a:xfrm>
          <a:prstGeom prst="straightConnector1">
            <a:avLst/>
          </a:prstGeom>
          <a:solidFill>
            <a:schemeClr val="accent1"/>
          </a:solidFill>
          <a:ln w="28575" cap="flat" cmpd="sng" algn="ctr">
            <a:solidFill>
              <a:schemeClr val="bg1">
                <a:lumMod val="50000"/>
              </a:schemeClr>
            </a:solidFill>
            <a:prstDash val="solid"/>
            <a:round/>
            <a:headEnd type="none" w="med" len="med"/>
            <a:tailEnd type="stealth" w="med" len="med"/>
          </a:ln>
          <a:effectLst/>
        </p:spPr>
      </p:cxnSp>
      <p:sp>
        <p:nvSpPr>
          <p:cNvPr id="95" name="ZoneTexte 94"/>
          <p:cNvSpPr txBox="1"/>
          <p:nvPr/>
        </p:nvSpPr>
        <p:spPr>
          <a:xfrm>
            <a:off x="538510" y="5960313"/>
            <a:ext cx="1191449" cy="276999"/>
          </a:xfrm>
          <a:prstGeom prst="rect">
            <a:avLst/>
          </a:prstGeom>
          <a:noFill/>
        </p:spPr>
        <p:txBody>
          <a:bodyPr wrap="square">
            <a:spAutoFit/>
          </a:bodyPr>
          <a:lstStyle/>
          <a:p>
            <a:pPr algn="ctr">
              <a:defRPr/>
            </a:pPr>
            <a:r>
              <a:rPr lang="en-US" sz="1200" b="1" i="1" dirty="0">
                <a:solidFill>
                  <a:schemeClr val="bg1">
                    <a:lumMod val="50000"/>
                  </a:schemeClr>
                </a:solidFill>
                <a:latin typeface="+mn-lt"/>
              </a:rPr>
              <a:t>Subscribers</a:t>
            </a:r>
          </a:p>
        </p:txBody>
      </p:sp>
      <p:sp>
        <p:nvSpPr>
          <p:cNvPr id="96" name="ZoneTexte 95"/>
          <p:cNvSpPr txBox="1"/>
          <p:nvPr/>
        </p:nvSpPr>
        <p:spPr>
          <a:xfrm>
            <a:off x="8171879" y="5949736"/>
            <a:ext cx="936625" cy="276225"/>
          </a:xfrm>
          <a:prstGeom prst="rect">
            <a:avLst/>
          </a:prstGeom>
          <a:noFill/>
        </p:spPr>
        <p:txBody>
          <a:bodyPr>
            <a:spAutoFit/>
          </a:bodyPr>
          <a:lstStyle/>
          <a:p>
            <a:pPr>
              <a:defRPr/>
            </a:pPr>
            <a:r>
              <a:rPr lang="en-US" sz="1200" b="1" i="1" dirty="0">
                <a:solidFill>
                  <a:schemeClr val="accent4">
                    <a:lumMod val="65000"/>
                    <a:lumOff val="35000"/>
                  </a:schemeClr>
                </a:solidFill>
                <a:latin typeface="+mn-lt"/>
              </a:rPr>
              <a:t>Internet</a:t>
            </a:r>
          </a:p>
        </p:txBody>
      </p:sp>
      <p:sp>
        <p:nvSpPr>
          <p:cNvPr id="98" name="Rectangle à coins arrondis 97"/>
          <p:cNvSpPr/>
          <p:nvPr/>
        </p:nvSpPr>
        <p:spPr bwMode="auto">
          <a:xfrm>
            <a:off x="6425003" y="3531238"/>
            <a:ext cx="1314308" cy="483698"/>
          </a:xfrm>
          <a:prstGeom prst="wedgeRoundRectCallout">
            <a:avLst>
              <a:gd name="adj1" fmla="val -20182"/>
              <a:gd name="adj2" fmla="val 38494"/>
              <a:gd name="adj3" fmla="val 16667"/>
            </a:avLst>
          </a:prstGeom>
          <a:solidFill>
            <a:schemeClr val="bg1"/>
          </a:solidFill>
          <a:ln w="2540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sp>
        <p:nvSpPr>
          <p:cNvPr id="99" name="Rectangle à coins arrondis 98"/>
          <p:cNvSpPr/>
          <p:nvPr/>
        </p:nvSpPr>
        <p:spPr bwMode="auto">
          <a:xfrm>
            <a:off x="5871624" y="5236715"/>
            <a:ext cx="2072011" cy="576743"/>
          </a:xfrm>
          <a:prstGeom prst="wedgeRoundRectCallout">
            <a:avLst>
              <a:gd name="adj1" fmla="val 21391"/>
              <a:gd name="adj2" fmla="val -34285"/>
              <a:gd name="adj3" fmla="val 16667"/>
            </a:avLst>
          </a:prstGeom>
          <a:solidFill>
            <a:schemeClr val="bg1">
              <a:lumMod val="6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grpSp>
        <p:nvGrpSpPr>
          <p:cNvPr id="100" name="Groupe 99"/>
          <p:cNvGrpSpPr/>
          <p:nvPr/>
        </p:nvGrpSpPr>
        <p:grpSpPr>
          <a:xfrm>
            <a:off x="6230320" y="5320391"/>
            <a:ext cx="1372269" cy="395590"/>
            <a:chOff x="7244418" y="1178934"/>
            <a:chExt cx="1372269" cy="395590"/>
          </a:xfrm>
        </p:grpSpPr>
        <p:sp>
          <p:nvSpPr>
            <p:cNvPr id="101" name="Rectangle à coins arrondis 100"/>
            <p:cNvSpPr/>
            <p:nvPr/>
          </p:nvSpPr>
          <p:spPr bwMode="auto">
            <a:xfrm>
              <a:off x="7244418" y="1178934"/>
              <a:ext cx="1372269" cy="395590"/>
            </a:xfrm>
            <a:prstGeom prst="roundRect">
              <a:avLst/>
            </a:prstGeom>
            <a:solidFill>
              <a:schemeClr val="bg1"/>
            </a:solidFill>
            <a:ln w="9525"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pic>
          <p:nvPicPr>
            <p:cNvPr id="102" name="Picture 12"/>
            <p:cNvPicPr>
              <a:picLocks noChangeAspect="1" noChangeArrowheads="1"/>
            </p:cNvPicPr>
            <p:nvPr/>
          </p:nvPicPr>
          <p:blipFill>
            <a:blip r:embed="rId8" cstate="print"/>
            <a:srcRect/>
            <a:stretch>
              <a:fillRect/>
            </a:stretch>
          </p:blipFill>
          <p:spPr bwMode="auto">
            <a:xfrm>
              <a:off x="7336440" y="1217072"/>
              <a:ext cx="1078889" cy="294842"/>
            </a:xfrm>
            <a:prstGeom prst="rect">
              <a:avLst/>
            </a:prstGeom>
            <a:noFill/>
            <a:ln w="9525">
              <a:noFill/>
              <a:miter lim="800000"/>
              <a:headEnd/>
              <a:tailEnd/>
            </a:ln>
          </p:spPr>
        </p:pic>
      </p:grpSp>
      <p:sp>
        <p:nvSpPr>
          <p:cNvPr id="103" name="ZoneTexte 102"/>
          <p:cNvSpPr txBox="1"/>
          <p:nvPr/>
        </p:nvSpPr>
        <p:spPr>
          <a:xfrm>
            <a:off x="6259316" y="3582888"/>
            <a:ext cx="1574433" cy="307777"/>
          </a:xfrm>
          <a:prstGeom prst="rect">
            <a:avLst/>
          </a:prstGeom>
          <a:noFill/>
        </p:spPr>
        <p:txBody>
          <a:bodyPr wrap="square" rtlCol="0">
            <a:spAutoFit/>
          </a:bodyPr>
          <a:lstStyle/>
          <a:p>
            <a:pPr algn="ctr"/>
            <a:r>
              <a:rPr lang="fr-FR" sz="1400" b="1" dirty="0">
                <a:latin typeface="+mn-lt"/>
              </a:rPr>
              <a:t>OCS</a:t>
            </a:r>
          </a:p>
        </p:txBody>
      </p:sp>
      <p:pic>
        <p:nvPicPr>
          <p:cNvPr id="104" name="Picture 36"/>
          <p:cNvPicPr>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42966" y="5455096"/>
            <a:ext cx="450311" cy="281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12" name="Rounded Rectangle 5"/>
          <p:cNvSpPr/>
          <p:nvPr/>
        </p:nvSpPr>
        <p:spPr bwMode="auto">
          <a:xfrm>
            <a:off x="5778487" y="4193392"/>
            <a:ext cx="981240" cy="432048"/>
          </a:xfrm>
          <a:prstGeom prst="roundRect">
            <a:avLst/>
          </a:prstGeom>
          <a:ln>
            <a:solidFill>
              <a:schemeClr val="bg1">
                <a:lumMod val="75000"/>
              </a:schemeClr>
            </a:solidFill>
            <a:prstDash val="solid"/>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400" b="1" dirty="0">
                <a:solidFill>
                  <a:srgbClr val="002060"/>
                </a:solidFill>
                <a:latin typeface="Arial" pitchFamily="34" charset="0"/>
                <a:cs typeface="Arial" pitchFamily="34" charset="0"/>
              </a:rPr>
              <a:t>Radius</a:t>
            </a:r>
          </a:p>
        </p:txBody>
      </p:sp>
      <p:cxnSp>
        <p:nvCxnSpPr>
          <p:cNvPr id="114" name="Straight Arrow Connector 57"/>
          <p:cNvCxnSpPr/>
          <p:nvPr/>
        </p:nvCxnSpPr>
        <p:spPr bwMode="auto">
          <a:xfrm flipV="1">
            <a:off x="7019230" y="4086944"/>
            <a:ext cx="4949" cy="1044000"/>
          </a:xfrm>
          <a:prstGeom prst="straightConnector1">
            <a:avLst/>
          </a:prstGeom>
          <a:ln w="25400">
            <a:solidFill>
              <a:srgbClr val="486DA8"/>
            </a:solidFill>
            <a:headEnd type="none" w="med" len="med"/>
            <a:tailEnd type="arrow"/>
          </a:ln>
          <a:effectLst/>
        </p:spPr>
        <p:style>
          <a:lnRef idx="2">
            <a:schemeClr val="dk1"/>
          </a:lnRef>
          <a:fillRef idx="0">
            <a:schemeClr val="dk1"/>
          </a:fillRef>
          <a:effectRef idx="1">
            <a:schemeClr val="dk1"/>
          </a:effectRef>
          <a:fontRef idx="minor">
            <a:schemeClr val="tx1"/>
          </a:fontRef>
        </p:style>
      </p:cxnSp>
      <p:cxnSp>
        <p:nvCxnSpPr>
          <p:cNvPr id="115" name="Straight Arrow Connector 58"/>
          <p:cNvCxnSpPr/>
          <p:nvPr/>
        </p:nvCxnSpPr>
        <p:spPr bwMode="auto">
          <a:xfrm flipV="1">
            <a:off x="7163246" y="4086944"/>
            <a:ext cx="6055" cy="1044000"/>
          </a:xfrm>
          <a:prstGeom prst="straightConnector1">
            <a:avLst/>
          </a:prstGeom>
          <a:ln w="25400">
            <a:solidFill>
              <a:srgbClr val="486DA8"/>
            </a:solidFill>
            <a:headEnd type="arrow" w="med" len="med"/>
            <a:tailEnd type="none" w="med" len="med"/>
          </a:ln>
          <a:effectLst/>
        </p:spPr>
        <p:style>
          <a:lnRef idx="2">
            <a:schemeClr val="dk1"/>
          </a:lnRef>
          <a:fillRef idx="0">
            <a:schemeClr val="dk1"/>
          </a:fillRef>
          <a:effectRef idx="1">
            <a:schemeClr val="dk1"/>
          </a:effectRef>
          <a:fontRef idx="minor">
            <a:schemeClr val="tx1"/>
          </a:fontRef>
        </p:style>
      </p:cxnSp>
      <p:cxnSp>
        <p:nvCxnSpPr>
          <p:cNvPr id="117" name="Straight Arrow Connector 46"/>
          <p:cNvCxnSpPr/>
          <p:nvPr/>
        </p:nvCxnSpPr>
        <p:spPr bwMode="auto">
          <a:xfrm flipH="1" flipV="1">
            <a:off x="4570959" y="5320958"/>
            <a:ext cx="1548000" cy="0"/>
          </a:xfrm>
          <a:prstGeom prst="straightConnector1">
            <a:avLst/>
          </a:prstGeom>
          <a:ln>
            <a:solidFill>
              <a:srgbClr val="486DA8"/>
            </a:solidFill>
            <a:prstDash val="sysDash"/>
            <a:headEnd type="none" w="med" len="med"/>
            <a:tailEnd type="arrow" w="med" len="med"/>
          </a:ln>
          <a:effectLst/>
        </p:spPr>
        <p:style>
          <a:lnRef idx="2">
            <a:schemeClr val="dk1"/>
          </a:lnRef>
          <a:fillRef idx="0">
            <a:schemeClr val="dk1"/>
          </a:fillRef>
          <a:effectRef idx="1">
            <a:schemeClr val="dk1"/>
          </a:effectRef>
          <a:fontRef idx="minor">
            <a:schemeClr val="tx1"/>
          </a:fontRef>
        </p:style>
      </p:cxnSp>
      <p:sp>
        <p:nvSpPr>
          <p:cNvPr id="118" name="ZoneTexte 117"/>
          <p:cNvSpPr txBox="1"/>
          <p:nvPr/>
        </p:nvSpPr>
        <p:spPr>
          <a:xfrm>
            <a:off x="3108860" y="5308973"/>
            <a:ext cx="372218" cy="276999"/>
          </a:xfrm>
          <a:prstGeom prst="rect">
            <a:avLst/>
          </a:prstGeom>
          <a:noFill/>
        </p:spPr>
        <p:txBody>
          <a:bodyPr wrap="none" rtlCol="0">
            <a:spAutoFit/>
          </a:bodyPr>
          <a:lstStyle/>
          <a:p>
            <a:r>
              <a:rPr lang="en-US" sz="1200" b="1" dirty="0">
                <a:solidFill>
                  <a:schemeClr val="bg2">
                    <a:lumMod val="50000"/>
                  </a:schemeClr>
                </a:solidFill>
              </a:rPr>
              <a:t>(1)</a:t>
            </a:r>
          </a:p>
        </p:txBody>
      </p:sp>
      <p:sp>
        <p:nvSpPr>
          <p:cNvPr id="119" name="ZoneTexte 118"/>
          <p:cNvSpPr txBox="1"/>
          <p:nvPr/>
        </p:nvSpPr>
        <p:spPr>
          <a:xfrm>
            <a:off x="5208171" y="5007954"/>
            <a:ext cx="372218" cy="276999"/>
          </a:xfrm>
          <a:prstGeom prst="rect">
            <a:avLst/>
          </a:prstGeom>
          <a:noFill/>
        </p:spPr>
        <p:txBody>
          <a:bodyPr wrap="none" rtlCol="0">
            <a:spAutoFit/>
          </a:bodyPr>
          <a:lstStyle/>
          <a:p>
            <a:r>
              <a:rPr lang="en-US" sz="1200" b="1" dirty="0">
                <a:solidFill>
                  <a:schemeClr val="bg2">
                    <a:lumMod val="50000"/>
                  </a:schemeClr>
                </a:solidFill>
              </a:rPr>
              <a:t>(2)</a:t>
            </a:r>
          </a:p>
        </p:txBody>
      </p:sp>
      <p:sp>
        <p:nvSpPr>
          <p:cNvPr id="121" name="ZoneTexte 120"/>
          <p:cNvSpPr txBox="1"/>
          <p:nvPr/>
        </p:nvSpPr>
        <p:spPr>
          <a:xfrm>
            <a:off x="7151589" y="4406814"/>
            <a:ext cx="372218" cy="276999"/>
          </a:xfrm>
          <a:prstGeom prst="rect">
            <a:avLst/>
          </a:prstGeom>
          <a:noFill/>
        </p:spPr>
        <p:txBody>
          <a:bodyPr wrap="none" rtlCol="0">
            <a:spAutoFit/>
          </a:bodyPr>
          <a:lstStyle/>
          <a:p>
            <a:r>
              <a:rPr lang="en-US" sz="1200" b="1" dirty="0">
                <a:solidFill>
                  <a:schemeClr val="bg2">
                    <a:lumMod val="50000"/>
                  </a:schemeClr>
                </a:solidFill>
              </a:rPr>
              <a:t>(3)</a:t>
            </a:r>
          </a:p>
        </p:txBody>
      </p:sp>
      <p:cxnSp>
        <p:nvCxnSpPr>
          <p:cNvPr id="43" name="Straight Arrow Connector 46"/>
          <p:cNvCxnSpPr/>
          <p:nvPr/>
        </p:nvCxnSpPr>
        <p:spPr bwMode="auto">
          <a:xfrm flipH="1" flipV="1">
            <a:off x="6130830" y="4692260"/>
            <a:ext cx="13166" cy="625089"/>
          </a:xfrm>
          <a:prstGeom prst="straightConnector1">
            <a:avLst/>
          </a:prstGeom>
          <a:ln>
            <a:solidFill>
              <a:srgbClr val="486DA8"/>
            </a:solidFill>
            <a:prstDash val="sysDash"/>
            <a:headEnd type="none" w="med" len="med"/>
            <a:tailEnd type="arrow" w="med" len="med"/>
          </a:ln>
          <a:effectLst/>
        </p:spPr>
        <p:style>
          <a:lnRef idx="2">
            <a:schemeClr val="dk1"/>
          </a:lnRef>
          <a:fillRef idx="0">
            <a:schemeClr val="dk1"/>
          </a:fillRef>
          <a:effectRef idx="1">
            <a:schemeClr val="dk1"/>
          </a:effectRef>
          <a:fontRef idx="minor">
            <a:schemeClr val="tx1"/>
          </a:fontRef>
        </p:style>
      </p:cxnSp>
      <p:sp>
        <p:nvSpPr>
          <p:cNvPr id="50" name="TextBox 49"/>
          <p:cNvSpPr txBox="1"/>
          <p:nvPr/>
        </p:nvSpPr>
        <p:spPr>
          <a:xfrm>
            <a:off x="6249874" y="3140968"/>
            <a:ext cx="1130438" cy="307777"/>
          </a:xfrm>
          <a:prstGeom prst="rect">
            <a:avLst/>
          </a:prstGeom>
          <a:noFill/>
        </p:spPr>
        <p:txBody>
          <a:bodyPr wrap="none" rtlCol="0">
            <a:spAutoFit/>
          </a:bodyPr>
          <a:lstStyle/>
          <a:p>
            <a:r>
              <a:rPr lang="fr-FR" sz="1400" b="1" dirty="0" err="1">
                <a:solidFill>
                  <a:srgbClr val="C00000"/>
                </a:solidFill>
                <a:latin typeface="+mj-lt"/>
              </a:rPr>
              <a:t>PortaOne</a:t>
            </a:r>
            <a:endParaRPr lang="fr-FR" sz="1400" b="1" dirty="0">
              <a:solidFill>
                <a:srgbClr val="C00000"/>
              </a:solidFill>
              <a:latin typeface="+mj-lt"/>
            </a:endParaRPr>
          </a:p>
        </p:txBody>
      </p:sp>
    </p:spTree>
    <p:extLst>
      <p:ext uri="{BB962C8B-B14F-4D97-AF65-F5344CB8AC3E}">
        <p14:creationId xmlns:p14="http://schemas.microsoft.com/office/powerpoint/2010/main" val="1246387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à coins arrondis 98"/>
          <p:cNvSpPr/>
          <p:nvPr/>
        </p:nvSpPr>
        <p:spPr bwMode="auto">
          <a:xfrm>
            <a:off x="5449163" y="3153433"/>
            <a:ext cx="2794724" cy="1586235"/>
          </a:xfrm>
          <a:prstGeom prst="wedgeRoundRectCallout">
            <a:avLst>
              <a:gd name="adj1" fmla="val 21391"/>
              <a:gd name="adj2" fmla="val -34285"/>
              <a:gd name="adj3" fmla="val 16667"/>
            </a:avLst>
          </a:prstGeom>
          <a:solidFill>
            <a:schemeClr val="bg1">
              <a:lumMod val="8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sp>
        <p:nvSpPr>
          <p:cNvPr id="2" name="Titre 1"/>
          <p:cNvSpPr>
            <a:spLocks noGrp="1"/>
          </p:cNvSpPr>
          <p:nvPr>
            <p:ph type="title"/>
          </p:nvPr>
        </p:nvSpPr>
        <p:spPr/>
        <p:txBody>
          <a:bodyPr/>
          <a:lstStyle/>
          <a:p>
            <a:r>
              <a:rPr lang="en-US" sz="1800" dirty="0"/>
              <a:t>Call flow “Facebook for free” – scenario 2</a:t>
            </a:r>
          </a:p>
        </p:txBody>
      </p:sp>
      <p:sp>
        <p:nvSpPr>
          <p:cNvPr id="23" name="Rectangle 22"/>
          <p:cNvSpPr/>
          <p:nvPr/>
        </p:nvSpPr>
        <p:spPr>
          <a:xfrm>
            <a:off x="179512" y="836712"/>
            <a:ext cx="3155031" cy="738664"/>
          </a:xfrm>
          <a:prstGeom prst="rect">
            <a:avLst/>
          </a:prstGeom>
        </p:spPr>
        <p:txBody>
          <a:bodyPr wrap="none">
            <a:spAutoFit/>
          </a:bodyPr>
          <a:lstStyle/>
          <a:p>
            <a:r>
              <a:rPr lang="en-US" sz="1400" b="1" dirty="0">
                <a:latin typeface="+mn-lt"/>
              </a:rPr>
              <a:t>Example: “Facebook for free”</a:t>
            </a:r>
            <a:endParaRPr lang="en-US" sz="1400" dirty="0">
              <a:latin typeface="+mn-lt"/>
            </a:endParaRPr>
          </a:p>
          <a:p>
            <a:endParaRPr lang="en-US" sz="1400" b="1" dirty="0">
              <a:latin typeface="+mn-lt"/>
            </a:endParaRPr>
          </a:p>
          <a:p>
            <a:endParaRPr lang="en-US" sz="1400" dirty="0">
              <a:latin typeface="+mn-lt"/>
            </a:endParaRPr>
          </a:p>
        </p:txBody>
      </p:sp>
      <p:cxnSp>
        <p:nvCxnSpPr>
          <p:cNvPr id="25" name="Connecteur droit 24"/>
          <p:cNvCxnSpPr/>
          <p:nvPr/>
        </p:nvCxnSpPr>
        <p:spPr bwMode="auto">
          <a:xfrm flipV="1">
            <a:off x="330964" y="1268760"/>
            <a:ext cx="3528392" cy="0"/>
          </a:xfrm>
          <a:prstGeom prst="line">
            <a:avLst/>
          </a:prstGeom>
          <a:ln w="12700">
            <a:solidFill>
              <a:schemeClr val="bg1">
                <a:lumMod val="50000"/>
              </a:schemeClr>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53" name="Rectangle 52"/>
          <p:cNvSpPr/>
          <p:nvPr/>
        </p:nvSpPr>
        <p:spPr>
          <a:xfrm>
            <a:off x="107504" y="1484784"/>
            <a:ext cx="5400878" cy="3308598"/>
          </a:xfrm>
          <a:prstGeom prst="rect">
            <a:avLst/>
          </a:prstGeom>
        </p:spPr>
        <p:txBody>
          <a:bodyPr wrap="square">
            <a:spAutoFit/>
          </a:bodyPr>
          <a:lstStyle/>
          <a:p>
            <a:r>
              <a:rPr lang="en-US" sz="1400" b="1" dirty="0">
                <a:solidFill>
                  <a:srgbClr val="C00000"/>
                </a:solidFill>
                <a:latin typeface="+mj-lt"/>
              </a:rPr>
              <a:t>To be discussed with </a:t>
            </a:r>
            <a:r>
              <a:rPr lang="en-US" sz="1400" b="1" dirty="0" err="1">
                <a:solidFill>
                  <a:srgbClr val="C00000"/>
                </a:solidFill>
                <a:latin typeface="+mj-lt"/>
              </a:rPr>
              <a:t>PortaOne</a:t>
            </a:r>
            <a:endParaRPr lang="en-US" sz="1400" b="1" dirty="0">
              <a:solidFill>
                <a:srgbClr val="C00000"/>
              </a:solidFill>
              <a:latin typeface="+mj-lt"/>
            </a:endParaRPr>
          </a:p>
          <a:p>
            <a:pPr>
              <a:spcBef>
                <a:spcPts val="600"/>
              </a:spcBef>
            </a:pPr>
            <a:r>
              <a:rPr lang="en-US" sz="1200" dirty="0">
                <a:latin typeface="+mj-lt"/>
              </a:rPr>
              <a:t>(1) </a:t>
            </a:r>
            <a:r>
              <a:rPr lang="en-US" sz="1400" dirty="0">
                <a:latin typeface="+mj-lt"/>
              </a:rPr>
              <a:t>The user connects to the network.</a:t>
            </a:r>
          </a:p>
          <a:p>
            <a:pPr>
              <a:spcBef>
                <a:spcPts val="1200"/>
              </a:spcBef>
            </a:pPr>
            <a:r>
              <a:rPr lang="en-US" sz="1400" dirty="0">
                <a:latin typeface="+mj-lt"/>
              </a:rPr>
              <a:t>(2) PDP context is established by the PDN GW/GGSN</a:t>
            </a:r>
          </a:p>
          <a:p>
            <a:pPr>
              <a:spcBef>
                <a:spcPts val="1200"/>
              </a:spcBef>
            </a:pPr>
            <a:r>
              <a:rPr lang="en-US" sz="1400" dirty="0">
                <a:latin typeface="+mj-lt"/>
              </a:rPr>
              <a:t>      </a:t>
            </a:r>
            <a:r>
              <a:rPr lang="en-US" sz="1400" dirty="0">
                <a:solidFill>
                  <a:srgbClr val="FF0000"/>
                </a:solidFill>
                <a:latin typeface="+mj-lt"/>
              </a:rPr>
              <a:t>Radius protocol between GGSN and </a:t>
            </a:r>
            <a:r>
              <a:rPr lang="en-US" sz="1400" dirty="0" err="1">
                <a:solidFill>
                  <a:srgbClr val="FF0000"/>
                </a:solidFill>
                <a:latin typeface="+mj-lt"/>
              </a:rPr>
              <a:t>PortaOne</a:t>
            </a:r>
            <a:r>
              <a:rPr lang="en-US" sz="1400" dirty="0">
                <a:solidFill>
                  <a:srgbClr val="FF0000"/>
                </a:solidFill>
                <a:latin typeface="+mj-lt"/>
              </a:rPr>
              <a:t>?</a:t>
            </a:r>
          </a:p>
          <a:p>
            <a:pPr marL="342900" indent="-342900">
              <a:spcBef>
                <a:spcPts val="1200"/>
              </a:spcBef>
              <a:buAutoNum type="arabicParenBoth" startAt="3"/>
            </a:pPr>
            <a:r>
              <a:rPr lang="en-US" sz="1400" dirty="0" err="1">
                <a:latin typeface="+mj-lt"/>
              </a:rPr>
              <a:t>PortaOne</a:t>
            </a:r>
            <a:r>
              <a:rPr lang="en-US" sz="1400" dirty="0">
                <a:latin typeface="+mj-lt"/>
              </a:rPr>
              <a:t> provides the mapping between user ID and IP (+ activation of </a:t>
            </a:r>
            <a:r>
              <a:rPr lang="en-US" sz="1400" dirty="0" err="1">
                <a:latin typeface="+mj-lt"/>
              </a:rPr>
              <a:t>Gy</a:t>
            </a:r>
            <a:r>
              <a:rPr lang="en-US" sz="1400" dirty="0">
                <a:latin typeface="+mj-lt"/>
              </a:rPr>
              <a:t> rating groups).</a:t>
            </a:r>
          </a:p>
          <a:p>
            <a:pPr>
              <a:spcBef>
                <a:spcPts val="1200"/>
              </a:spcBef>
            </a:pPr>
            <a:r>
              <a:rPr lang="en-US" sz="1400" dirty="0">
                <a:latin typeface="+mj-lt"/>
              </a:rPr>
              <a:t>      </a:t>
            </a:r>
            <a:r>
              <a:rPr lang="en-US" sz="1400" dirty="0">
                <a:solidFill>
                  <a:srgbClr val="FF0000"/>
                </a:solidFill>
                <a:latin typeface="+mj-lt"/>
              </a:rPr>
              <a:t>Custom message? (</a:t>
            </a:r>
            <a:r>
              <a:rPr lang="en-US" sz="1400" dirty="0" err="1">
                <a:solidFill>
                  <a:srgbClr val="FF0000"/>
                </a:solidFill>
                <a:latin typeface="+mj-lt"/>
              </a:rPr>
              <a:t>Vedicis</a:t>
            </a:r>
            <a:r>
              <a:rPr lang="en-US" sz="1400" dirty="0">
                <a:solidFill>
                  <a:srgbClr val="FF0000"/>
                </a:solidFill>
                <a:latin typeface="+mj-lt"/>
              </a:rPr>
              <a:t> supports a SOAP API)</a:t>
            </a:r>
          </a:p>
          <a:p>
            <a:pPr>
              <a:spcBef>
                <a:spcPts val="1200"/>
              </a:spcBef>
            </a:pPr>
            <a:r>
              <a:rPr lang="en-US" sz="1400" dirty="0">
                <a:latin typeface="+mj-lt"/>
              </a:rPr>
              <a:t>(4) Charging control is supported by a </a:t>
            </a:r>
            <a:r>
              <a:rPr lang="en-US" sz="1400" dirty="0" err="1">
                <a:latin typeface="+mj-lt"/>
              </a:rPr>
              <a:t>Gy</a:t>
            </a:r>
            <a:r>
              <a:rPr lang="en-US" sz="1400" dirty="0">
                <a:latin typeface="+mj-lt"/>
              </a:rPr>
              <a:t> integration</a:t>
            </a:r>
            <a:br>
              <a:rPr lang="en-US" sz="1400" dirty="0">
                <a:latin typeface="+mj-lt"/>
              </a:rPr>
            </a:br>
            <a:r>
              <a:rPr lang="en-US" sz="1400" dirty="0">
                <a:latin typeface="+mj-lt"/>
              </a:rPr>
              <a:t>     between </a:t>
            </a:r>
            <a:r>
              <a:rPr lang="en-US" sz="1400" dirty="0" err="1">
                <a:latin typeface="+mj-lt"/>
              </a:rPr>
              <a:t>Vedicis</a:t>
            </a:r>
            <a:r>
              <a:rPr lang="en-US" sz="1400" dirty="0">
                <a:latin typeface="+mj-lt"/>
              </a:rPr>
              <a:t> and </a:t>
            </a:r>
            <a:r>
              <a:rPr lang="en-US" sz="1400" dirty="0" err="1">
                <a:latin typeface="+mj-lt"/>
              </a:rPr>
              <a:t>PortaOne</a:t>
            </a:r>
            <a:r>
              <a:rPr lang="en-US" sz="1400" dirty="0">
                <a:latin typeface="+mj-lt"/>
              </a:rPr>
              <a:t> OCS. (Multiple rating</a:t>
            </a:r>
            <a:br>
              <a:rPr lang="en-US" sz="1400" dirty="0">
                <a:latin typeface="+mj-lt"/>
              </a:rPr>
            </a:br>
            <a:r>
              <a:rPr lang="en-US" sz="1400" dirty="0">
                <a:latin typeface="+mj-lt"/>
              </a:rPr>
              <a:t>     groups, for example: one rating group for “Facebook”,  </a:t>
            </a:r>
            <a:br>
              <a:rPr lang="en-US" sz="1400" dirty="0">
                <a:latin typeface="+mj-lt"/>
              </a:rPr>
            </a:br>
            <a:r>
              <a:rPr lang="en-US" sz="1400" dirty="0">
                <a:latin typeface="+mj-lt"/>
              </a:rPr>
              <a:t>     another rating group for “Others”.</a:t>
            </a:r>
          </a:p>
        </p:txBody>
      </p:sp>
      <p:sp>
        <p:nvSpPr>
          <p:cNvPr id="72" name="ZoneTexte 71"/>
          <p:cNvSpPr txBox="1"/>
          <p:nvPr/>
        </p:nvSpPr>
        <p:spPr>
          <a:xfrm>
            <a:off x="251520" y="6289575"/>
            <a:ext cx="5074889" cy="307777"/>
          </a:xfrm>
          <a:prstGeom prst="rect">
            <a:avLst/>
          </a:prstGeom>
          <a:noFill/>
        </p:spPr>
        <p:txBody>
          <a:bodyPr wrap="square" rtlCol="0">
            <a:spAutoFit/>
          </a:bodyPr>
          <a:lstStyle/>
          <a:p>
            <a:r>
              <a:rPr lang="en-US" sz="1400" b="1" dirty="0">
                <a:solidFill>
                  <a:schemeClr val="bg1"/>
                </a:solidFill>
              </a:rPr>
              <a:t>(*) Call flow can be adapted depending on configuration</a:t>
            </a:r>
          </a:p>
        </p:txBody>
      </p:sp>
      <p:sp>
        <p:nvSpPr>
          <p:cNvPr id="81" name="Rectangle à coins arrondis 80"/>
          <p:cNvSpPr/>
          <p:nvPr/>
        </p:nvSpPr>
        <p:spPr bwMode="auto">
          <a:xfrm>
            <a:off x="1747971" y="5273072"/>
            <a:ext cx="2368755" cy="1112398"/>
          </a:xfrm>
          <a:prstGeom prst="roundRect">
            <a:avLst/>
          </a:prstGeom>
          <a:no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mn-lt"/>
              <a:cs typeface="Arial" charset="0"/>
            </a:endParaRPr>
          </a:p>
        </p:txBody>
      </p:sp>
      <p:pic>
        <p:nvPicPr>
          <p:cNvPr id="82" name="Image 23"/>
          <p:cNvPicPr>
            <a:picLocks noChangeAspect="1"/>
          </p:cNvPicPr>
          <p:nvPr/>
        </p:nvPicPr>
        <p:blipFill>
          <a:blip r:embed="rId2" cstate="print"/>
          <a:srcRect b="12720"/>
          <a:stretch>
            <a:fillRect/>
          </a:stretch>
        </p:blipFill>
        <p:spPr bwMode="auto">
          <a:xfrm>
            <a:off x="8419549" y="5553965"/>
            <a:ext cx="472410" cy="475517"/>
          </a:xfrm>
          <a:prstGeom prst="rect">
            <a:avLst/>
          </a:prstGeom>
          <a:noFill/>
          <a:ln w="9525">
            <a:noFill/>
            <a:miter lim="800000"/>
            <a:headEnd/>
            <a:tailEnd/>
          </a:ln>
        </p:spPr>
      </p:pic>
      <p:sp>
        <p:nvSpPr>
          <p:cNvPr id="83" name="ZoneTexte 82"/>
          <p:cNvSpPr txBox="1"/>
          <p:nvPr/>
        </p:nvSpPr>
        <p:spPr>
          <a:xfrm>
            <a:off x="4571479" y="5959152"/>
            <a:ext cx="1322850" cy="461665"/>
          </a:xfrm>
          <a:prstGeom prst="rect">
            <a:avLst/>
          </a:prstGeom>
          <a:noFill/>
        </p:spPr>
        <p:txBody>
          <a:bodyPr wrap="square" rtlCol="0">
            <a:spAutoFit/>
          </a:bodyPr>
          <a:lstStyle/>
          <a:p>
            <a:pPr algn="ctr"/>
            <a:r>
              <a:rPr lang="en-US" sz="1200" b="1" i="1" dirty="0">
                <a:solidFill>
                  <a:srgbClr val="486DA8"/>
                </a:solidFill>
                <a:latin typeface="+mn-lt"/>
              </a:rPr>
              <a:t>MVNO Data Traffic</a:t>
            </a:r>
          </a:p>
        </p:txBody>
      </p:sp>
      <p:pic>
        <p:nvPicPr>
          <p:cNvPr id="84" name="Image 8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7101" y="5592392"/>
            <a:ext cx="144000" cy="221538"/>
          </a:xfrm>
          <a:prstGeom prst="rect">
            <a:avLst/>
          </a:prstGeom>
        </p:spPr>
      </p:pic>
      <p:pic>
        <p:nvPicPr>
          <p:cNvPr id="85" name="Image 8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25960" y="5920587"/>
            <a:ext cx="144000" cy="221538"/>
          </a:xfrm>
          <a:prstGeom prst="rect">
            <a:avLst/>
          </a:prstGeom>
        </p:spPr>
      </p:pic>
      <p:pic>
        <p:nvPicPr>
          <p:cNvPr id="86" name="Image 8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8262" y="5749091"/>
            <a:ext cx="144000" cy="221538"/>
          </a:xfrm>
          <a:prstGeom prst="rect">
            <a:avLst/>
          </a:prstGeom>
        </p:spPr>
      </p:pic>
      <p:pic>
        <p:nvPicPr>
          <p:cNvPr id="87" name="Image 86" descr="baseStationtower.jpg"/>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899831" y="5762003"/>
            <a:ext cx="430517" cy="523078"/>
          </a:xfrm>
          <a:prstGeom prst="rect">
            <a:avLst/>
          </a:prstGeom>
        </p:spPr>
      </p:pic>
      <p:pic>
        <p:nvPicPr>
          <p:cNvPr id="88" name="Image 87" descr="baseStationtower.jpg"/>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850899" y="5379558"/>
            <a:ext cx="383116" cy="465486"/>
          </a:xfrm>
          <a:prstGeom prst="rect">
            <a:avLst/>
          </a:prstGeom>
        </p:spPr>
      </p:pic>
      <p:cxnSp>
        <p:nvCxnSpPr>
          <p:cNvPr id="89" name="Connecteur droit avec flèche 88"/>
          <p:cNvCxnSpPr/>
          <p:nvPr/>
        </p:nvCxnSpPr>
        <p:spPr bwMode="auto">
          <a:xfrm>
            <a:off x="3484676" y="5824685"/>
            <a:ext cx="723039" cy="0"/>
          </a:xfrm>
          <a:prstGeom prst="straightConnector1">
            <a:avLst/>
          </a:prstGeom>
          <a:solidFill>
            <a:schemeClr val="accent1"/>
          </a:solidFill>
          <a:ln w="28575" cap="flat" cmpd="sng" algn="ctr">
            <a:solidFill>
              <a:schemeClr val="accent3">
                <a:lumMod val="65000"/>
              </a:schemeClr>
            </a:solidFill>
            <a:prstDash val="solid"/>
            <a:round/>
            <a:headEnd type="none" w="med" len="med"/>
            <a:tailEnd type="arrow"/>
          </a:ln>
          <a:effectLst/>
        </p:spPr>
      </p:cxnSp>
      <p:cxnSp>
        <p:nvCxnSpPr>
          <p:cNvPr id="90" name="Connecteur droit avec flèche 89"/>
          <p:cNvCxnSpPr/>
          <p:nvPr/>
        </p:nvCxnSpPr>
        <p:spPr bwMode="auto">
          <a:xfrm>
            <a:off x="2764700" y="5824686"/>
            <a:ext cx="936000" cy="0"/>
          </a:xfrm>
          <a:prstGeom prst="straightConnector1">
            <a:avLst/>
          </a:prstGeom>
          <a:solidFill>
            <a:schemeClr val="accent1"/>
          </a:solidFill>
          <a:ln w="28575" cap="flat" cmpd="sng" algn="ctr">
            <a:solidFill>
              <a:schemeClr val="bg1">
                <a:lumMod val="50000"/>
              </a:schemeClr>
            </a:solidFill>
            <a:prstDash val="sysDash"/>
            <a:round/>
            <a:headEnd type="none" w="med" len="med"/>
            <a:tailEnd type="none" w="med" len="med"/>
          </a:ln>
          <a:effectLst/>
        </p:spPr>
      </p:cxnSp>
      <p:cxnSp>
        <p:nvCxnSpPr>
          <p:cNvPr id="91" name="Connecteur droit avec flèche 90"/>
          <p:cNvCxnSpPr/>
          <p:nvPr/>
        </p:nvCxnSpPr>
        <p:spPr bwMode="auto">
          <a:xfrm>
            <a:off x="2475895" y="5824686"/>
            <a:ext cx="396000" cy="0"/>
          </a:xfrm>
          <a:prstGeom prst="straightConnector1">
            <a:avLst/>
          </a:prstGeom>
          <a:solidFill>
            <a:schemeClr val="accent1"/>
          </a:solidFill>
          <a:ln w="28575" cap="flat" cmpd="sng" algn="ctr">
            <a:solidFill>
              <a:schemeClr val="bg1">
                <a:lumMod val="50000"/>
              </a:schemeClr>
            </a:solidFill>
            <a:prstDash val="solid"/>
            <a:round/>
            <a:headEnd type="none" w="med" len="med"/>
            <a:tailEnd type="none" w="med" len="med"/>
          </a:ln>
          <a:effectLst/>
        </p:spPr>
      </p:cxnSp>
      <p:sp>
        <p:nvSpPr>
          <p:cNvPr id="92" name="Rounded Rectangle 54"/>
          <p:cNvSpPr/>
          <p:nvPr/>
        </p:nvSpPr>
        <p:spPr>
          <a:xfrm>
            <a:off x="3526950" y="5517232"/>
            <a:ext cx="972000" cy="648072"/>
          </a:xfrm>
          <a:prstGeom prst="roundRect">
            <a:avLst/>
          </a:prstGeom>
          <a:solidFill>
            <a:schemeClr val="accent3">
              <a:lumMod val="65000"/>
            </a:schemeClr>
          </a:solidFill>
          <a:effectLst/>
        </p:spPr>
        <p:style>
          <a:lnRef idx="3">
            <a:schemeClr val="lt1"/>
          </a:lnRef>
          <a:fillRef idx="1">
            <a:schemeClr val="accent1"/>
          </a:fillRef>
          <a:effectRef idx="1">
            <a:schemeClr val="accent1"/>
          </a:effectRef>
          <a:fontRef idx="minor">
            <a:schemeClr val="lt1"/>
          </a:fontRef>
        </p:style>
        <p:txBody>
          <a:bodyPr anchor="ctr"/>
          <a:lstStyle/>
          <a:p>
            <a:pPr algn="ctr">
              <a:defRPr/>
            </a:pPr>
            <a:r>
              <a:rPr lang="en-US" sz="1200" dirty="0"/>
              <a:t>PDN GW</a:t>
            </a:r>
          </a:p>
          <a:p>
            <a:pPr algn="ctr">
              <a:defRPr/>
            </a:pPr>
            <a:r>
              <a:rPr lang="en-US" sz="1200" dirty="0"/>
              <a:t>GGSN</a:t>
            </a:r>
          </a:p>
        </p:txBody>
      </p:sp>
      <p:sp>
        <p:nvSpPr>
          <p:cNvPr id="93" name="Rectangle 92"/>
          <p:cNvSpPr/>
          <p:nvPr/>
        </p:nvSpPr>
        <p:spPr>
          <a:xfrm>
            <a:off x="2433691" y="6165304"/>
            <a:ext cx="1450860" cy="276999"/>
          </a:xfrm>
          <a:prstGeom prst="rect">
            <a:avLst/>
          </a:prstGeom>
          <a:solidFill>
            <a:schemeClr val="bg1"/>
          </a:solidFill>
        </p:spPr>
        <p:txBody>
          <a:bodyPr wrap="square">
            <a:spAutoFit/>
          </a:bodyPr>
          <a:lstStyle/>
          <a:p>
            <a:pPr algn="ctr">
              <a:defRPr/>
            </a:pPr>
            <a:r>
              <a:rPr lang="en-US" sz="1200" b="1" dirty="0">
                <a:solidFill>
                  <a:schemeClr val="bg1">
                    <a:lumMod val="50000"/>
                  </a:schemeClr>
                </a:solidFill>
                <a:latin typeface="+mn-lt"/>
              </a:rPr>
              <a:t>MNO Network</a:t>
            </a:r>
          </a:p>
        </p:txBody>
      </p:sp>
      <p:cxnSp>
        <p:nvCxnSpPr>
          <p:cNvPr id="94" name="Connecteur droit avec flèche 93"/>
          <p:cNvCxnSpPr>
            <a:stCxn id="92" idx="3"/>
          </p:cNvCxnSpPr>
          <p:nvPr/>
        </p:nvCxnSpPr>
        <p:spPr bwMode="auto">
          <a:xfrm flipV="1">
            <a:off x="4498950" y="5813930"/>
            <a:ext cx="3744937" cy="0"/>
          </a:xfrm>
          <a:prstGeom prst="straightConnector1">
            <a:avLst/>
          </a:prstGeom>
          <a:solidFill>
            <a:schemeClr val="accent1"/>
          </a:solidFill>
          <a:ln w="28575" cap="flat" cmpd="sng" algn="ctr">
            <a:solidFill>
              <a:schemeClr val="bg1">
                <a:lumMod val="50000"/>
              </a:schemeClr>
            </a:solidFill>
            <a:prstDash val="solid"/>
            <a:round/>
            <a:headEnd type="none" w="med" len="med"/>
            <a:tailEnd type="stealth" w="med" len="med"/>
          </a:ln>
          <a:effectLst/>
        </p:spPr>
      </p:cxnSp>
      <p:sp>
        <p:nvSpPr>
          <p:cNvPr id="95" name="ZoneTexte 94"/>
          <p:cNvSpPr txBox="1"/>
          <p:nvPr/>
        </p:nvSpPr>
        <p:spPr>
          <a:xfrm>
            <a:off x="538510" y="6176337"/>
            <a:ext cx="1191449" cy="276999"/>
          </a:xfrm>
          <a:prstGeom prst="rect">
            <a:avLst/>
          </a:prstGeom>
          <a:noFill/>
        </p:spPr>
        <p:txBody>
          <a:bodyPr wrap="square">
            <a:spAutoFit/>
          </a:bodyPr>
          <a:lstStyle/>
          <a:p>
            <a:pPr algn="ctr">
              <a:defRPr/>
            </a:pPr>
            <a:r>
              <a:rPr lang="en-US" sz="1200" b="1" i="1" dirty="0">
                <a:solidFill>
                  <a:schemeClr val="bg1">
                    <a:lumMod val="50000"/>
                  </a:schemeClr>
                </a:solidFill>
                <a:latin typeface="+mn-lt"/>
              </a:rPr>
              <a:t>Subscribers</a:t>
            </a:r>
          </a:p>
        </p:txBody>
      </p:sp>
      <p:sp>
        <p:nvSpPr>
          <p:cNvPr id="96" name="ZoneTexte 95"/>
          <p:cNvSpPr txBox="1"/>
          <p:nvPr/>
        </p:nvSpPr>
        <p:spPr>
          <a:xfrm>
            <a:off x="8171879" y="6165760"/>
            <a:ext cx="936625" cy="276225"/>
          </a:xfrm>
          <a:prstGeom prst="rect">
            <a:avLst/>
          </a:prstGeom>
          <a:noFill/>
        </p:spPr>
        <p:txBody>
          <a:bodyPr>
            <a:spAutoFit/>
          </a:bodyPr>
          <a:lstStyle/>
          <a:p>
            <a:pPr>
              <a:defRPr/>
            </a:pPr>
            <a:r>
              <a:rPr lang="en-US" sz="1200" b="1" i="1" dirty="0">
                <a:solidFill>
                  <a:schemeClr val="accent4">
                    <a:lumMod val="65000"/>
                    <a:lumOff val="35000"/>
                  </a:schemeClr>
                </a:solidFill>
                <a:latin typeface="+mn-lt"/>
              </a:rPr>
              <a:t>Internet</a:t>
            </a:r>
          </a:p>
        </p:txBody>
      </p:sp>
      <p:sp>
        <p:nvSpPr>
          <p:cNvPr id="98" name="Rectangle à coins arrondis 97"/>
          <p:cNvSpPr/>
          <p:nvPr/>
        </p:nvSpPr>
        <p:spPr bwMode="auto">
          <a:xfrm>
            <a:off x="6425003" y="3531238"/>
            <a:ext cx="1314308" cy="483698"/>
          </a:xfrm>
          <a:prstGeom prst="wedgeRoundRectCallout">
            <a:avLst>
              <a:gd name="adj1" fmla="val -20182"/>
              <a:gd name="adj2" fmla="val 38494"/>
              <a:gd name="adj3" fmla="val 16667"/>
            </a:avLst>
          </a:prstGeom>
          <a:solidFill>
            <a:schemeClr val="bg1"/>
          </a:solidFill>
          <a:ln w="2540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sp>
        <p:nvSpPr>
          <p:cNvPr id="99" name="Rectangle à coins arrondis 98"/>
          <p:cNvSpPr/>
          <p:nvPr/>
        </p:nvSpPr>
        <p:spPr bwMode="auto">
          <a:xfrm>
            <a:off x="5871624" y="5452739"/>
            <a:ext cx="2072011" cy="576743"/>
          </a:xfrm>
          <a:prstGeom prst="wedgeRoundRectCallout">
            <a:avLst>
              <a:gd name="adj1" fmla="val 21391"/>
              <a:gd name="adj2" fmla="val -34285"/>
              <a:gd name="adj3" fmla="val 16667"/>
            </a:avLst>
          </a:prstGeom>
          <a:solidFill>
            <a:schemeClr val="bg1">
              <a:lumMod val="6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grpSp>
        <p:nvGrpSpPr>
          <p:cNvPr id="100" name="Groupe 99"/>
          <p:cNvGrpSpPr/>
          <p:nvPr/>
        </p:nvGrpSpPr>
        <p:grpSpPr>
          <a:xfrm>
            <a:off x="6230320" y="5536415"/>
            <a:ext cx="1372269" cy="395590"/>
            <a:chOff x="7244418" y="1178934"/>
            <a:chExt cx="1372269" cy="395590"/>
          </a:xfrm>
        </p:grpSpPr>
        <p:sp>
          <p:nvSpPr>
            <p:cNvPr id="101" name="Rectangle à coins arrondis 100"/>
            <p:cNvSpPr/>
            <p:nvPr/>
          </p:nvSpPr>
          <p:spPr bwMode="auto">
            <a:xfrm>
              <a:off x="7244418" y="1178934"/>
              <a:ext cx="1372269" cy="395590"/>
            </a:xfrm>
            <a:prstGeom prst="roundRect">
              <a:avLst/>
            </a:prstGeom>
            <a:solidFill>
              <a:schemeClr val="bg1"/>
            </a:solidFill>
            <a:ln w="9525"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pic>
          <p:nvPicPr>
            <p:cNvPr id="102" name="Picture 12"/>
            <p:cNvPicPr>
              <a:picLocks noChangeAspect="1" noChangeArrowheads="1"/>
            </p:cNvPicPr>
            <p:nvPr/>
          </p:nvPicPr>
          <p:blipFill>
            <a:blip r:embed="rId8" cstate="print"/>
            <a:srcRect/>
            <a:stretch>
              <a:fillRect/>
            </a:stretch>
          </p:blipFill>
          <p:spPr bwMode="auto">
            <a:xfrm>
              <a:off x="7336440" y="1217072"/>
              <a:ext cx="1078889" cy="294842"/>
            </a:xfrm>
            <a:prstGeom prst="rect">
              <a:avLst/>
            </a:prstGeom>
            <a:noFill/>
            <a:ln w="9525">
              <a:noFill/>
              <a:miter lim="800000"/>
              <a:headEnd/>
              <a:tailEnd/>
            </a:ln>
          </p:spPr>
        </p:pic>
      </p:grpSp>
      <p:sp>
        <p:nvSpPr>
          <p:cNvPr id="103" name="ZoneTexte 102"/>
          <p:cNvSpPr txBox="1"/>
          <p:nvPr/>
        </p:nvSpPr>
        <p:spPr>
          <a:xfrm>
            <a:off x="6259316" y="3582888"/>
            <a:ext cx="1574433" cy="307777"/>
          </a:xfrm>
          <a:prstGeom prst="rect">
            <a:avLst/>
          </a:prstGeom>
          <a:noFill/>
        </p:spPr>
        <p:txBody>
          <a:bodyPr wrap="square" rtlCol="0">
            <a:spAutoFit/>
          </a:bodyPr>
          <a:lstStyle/>
          <a:p>
            <a:pPr algn="ctr"/>
            <a:r>
              <a:rPr lang="fr-FR" sz="1400" b="1" dirty="0">
                <a:latin typeface="+mn-lt"/>
              </a:rPr>
              <a:t>OCS</a:t>
            </a:r>
          </a:p>
        </p:txBody>
      </p:sp>
      <p:pic>
        <p:nvPicPr>
          <p:cNvPr id="104" name="Picture 36"/>
          <p:cNvPicPr>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42966" y="5671120"/>
            <a:ext cx="450311" cy="281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12" name="Rounded Rectangle 5"/>
          <p:cNvSpPr/>
          <p:nvPr/>
        </p:nvSpPr>
        <p:spPr bwMode="auto">
          <a:xfrm>
            <a:off x="5778487" y="4193392"/>
            <a:ext cx="981240" cy="432048"/>
          </a:xfrm>
          <a:prstGeom prst="roundRect">
            <a:avLst/>
          </a:prstGeom>
          <a:ln>
            <a:solidFill>
              <a:schemeClr val="bg1">
                <a:lumMod val="75000"/>
              </a:schemeClr>
            </a:solidFill>
            <a:prstDash val="solid"/>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400" b="1" dirty="0">
                <a:solidFill>
                  <a:srgbClr val="FF0000"/>
                </a:solidFill>
                <a:latin typeface="Arial" pitchFamily="34" charset="0"/>
                <a:cs typeface="Arial" pitchFamily="34" charset="0"/>
              </a:rPr>
              <a:t>Radius ?</a:t>
            </a:r>
          </a:p>
        </p:txBody>
      </p:sp>
      <p:cxnSp>
        <p:nvCxnSpPr>
          <p:cNvPr id="114" name="Straight Arrow Connector 57"/>
          <p:cNvCxnSpPr/>
          <p:nvPr/>
        </p:nvCxnSpPr>
        <p:spPr bwMode="auto">
          <a:xfrm flipV="1">
            <a:off x="7163767" y="4113192"/>
            <a:ext cx="4949" cy="1332000"/>
          </a:xfrm>
          <a:prstGeom prst="straightConnector1">
            <a:avLst/>
          </a:prstGeom>
          <a:ln w="25400">
            <a:solidFill>
              <a:srgbClr val="486DA8"/>
            </a:solidFill>
            <a:headEnd type="none" w="med" len="med"/>
            <a:tailEnd type="arrow"/>
          </a:ln>
          <a:effectLst/>
        </p:spPr>
        <p:style>
          <a:lnRef idx="2">
            <a:schemeClr val="dk1"/>
          </a:lnRef>
          <a:fillRef idx="0">
            <a:schemeClr val="dk1"/>
          </a:fillRef>
          <a:effectRef idx="1">
            <a:schemeClr val="dk1"/>
          </a:effectRef>
          <a:fontRef idx="minor">
            <a:schemeClr val="tx1"/>
          </a:fontRef>
        </p:style>
      </p:cxnSp>
      <p:cxnSp>
        <p:nvCxnSpPr>
          <p:cNvPr id="115" name="Straight Arrow Connector 58"/>
          <p:cNvCxnSpPr/>
          <p:nvPr/>
        </p:nvCxnSpPr>
        <p:spPr bwMode="auto">
          <a:xfrm flipV="1">
            <a:off x="7307783" y="4113192"/>
            <a:ext cx="6055" cy="1332000"/>
          </a:xfrm>
          <a:prstGeom prst="straightConnector1">
            <a:avLst/>
          </a:prstGeom>
          <a:ln w="25400">
            <a:solidFill>
              <a:srgbClr val="486DA8"/>
            </a:solidFill>
            <a:headEnd type="arrow" w="med" len="med"/>
            <a:tailEnd type="none" w="med" len="med"/>
          </a:ln>
          <a:effectLst/>
        </p:spPr>
        <p:style>
          <a:lnRef idx="2">
            <a:schemeClr val="dk1"/>
          </a:lnRef>
          <a:fillRef idx="0">
            <a:schemeClr val="dk1"/>
          </a:fillRef>
          <a:effectRef idx="1">
            <a:schemeClr val="dk1"/>
          </a:effectRef>
          <a:fontRef idx="minor">
            <a:schemeClr val="tx1"/>
          </a:fontRef>
        </p:style>
      </p:cxnSp>
      <p:cxnSp>
        <p:nvCxnSpPr>
          <p:cNvPr id="117" name="Straight Arrow Connector 46"/>
          <p:cNvCxnSpPr/>
          <p:nvPr/>
        </p:nvCxnSpPr>
        <p:spPr bwMode="auto">
          <a:xfrm>
            <a:off x="6129592" y="4739668"/>
            <a:ext cx="0" cy="639890"/>
          </a:xfrm>
          <a:prstGeom prst="straightConnector1">
            <a:avLst/>
          </a:prstGeom>
          <a:ln>
            <a:solidFill>
              <a:srgbClr val="E52915"/>
            </a:solidFill>
            <a:prstDash val="sysDash"/>
            <a:headEnd type="none" w="med" len="med"/>
            <a:tailEnd type="arrow" w="med" len="med"/>
          </a:ln>
          <a:effectLst/>
        </p:spPr>
        <p:style>
          <a:lnRef idx="2">
            <a:schemeClr val="dk1"/>
          </a:lnRef>
          <a:fillRef idx="0">
            <a:schemeClr val="dk1"/>
          </a:fillRef>
          <a:effectRef idx="1">
            <a:schemeClr val="dk1"/>
          </a:effectRef>
          <a:fontRef idx="minor">
            <a:schemeClr val="tx1"/>
          </a:fontRef>
        </p:style>
      </p:cxnSp>
      <p:sp>
        <p:nvSpPr>
          <p:cNvPr id="118" name="ZoneTexte 117"/>
          <p:cNvSpPr txBox="1"/>
          <p:nvPr/>
        </p:nvSpPr>
        <p:spPr>
          <a:xfrm>
            <a:off x="3108860" y="5524997"/>
            <a:ext cx="372218" cy="276999"/>
          </a:xfrm>
          <a:prstGeom prst="rect">
            <a:avLst/>
          </a:prstGeom>
          <a:noFill/>
        </p:spPr>
        <p:txBody>
          <a:bodyPr wrap="none" rtlCol="0">
            <a:spAutoFit/>
          </a:bodyPr>
          <a:lstStyle/>
          <a:p>
            <a:r>
              <a:rPr lang="en-US" sz="1200" b="1" dirty="0">
                <a:solidFill>
                  <a:schemeClr val="bg2">
                    <a:lumMod val="50000"/>
                  </a:schemeClr>
                </a:solidFill>
              </a:rPr>
              <a:t>(1)</a:t>
            </a:r>
          </a:p>
        </p:txBody>
      </p:sp>
      <p:sp>
        <p:nvSpPr>
          <p:cNvPr id="119" name="ZoneTexte 118"/>
          <p:cNvSpPr txBox="1"/>
          <p:nvPr/>
        </p:nvSpPr>
        <p:spPr>
          <a:xfrm>
            <a:off x="4631830" y="4808185"/>
            <a:ext cx="372218" cy="276999"/>
          </a:xfrm>
          <a:prstGeom prst="rect">
            <a:avLst/>
          </a:prstGeom>
          <a:noFill/>
        </p:spPr>
        <p:txBody>
          <a:bodyPr wrap="none" rtlCol="0">
            <a:spAutoFit/>
          </a:bodyPr>
          <a:lstStyle/>
          <a:p>
            <a:r>
              <a:rPr lang="en-US" sz="1200" b="1" dirty="0">
                <a:solidFill>
                  <a:schemeClr val="bg2">
                    <a:lumMod val="50000"/>
                  </a:schemeClr>
                </a:solidFill>
              </a:rPr>
              <a:t>(2)</a:t>
            </a:r>
          </a:p>
        </p:txBody>
      </p:sp>
      <p:sp>
        <p:nvSpPr>
          <p:cNvPr id="121" name="ZoneTexte 120"/>
          <p:cNvSpPr txBox="1"/>
          <p:nvPr/>
        </p:nvSpPr>
        <p:spPr>
          <a:xfrm>
            <a:off x="7296126" y="4880193"/>
            <a:ext cx="372218" cy="276999"/>
          </a:xfrm>
          <a:prstGeom prst="rect">
            <a:avLst/>
          </a:prstGeom>
          <a:noFill/>
        </p:spPr>
        <p:txBody>
          <a:bodyPr wrap="none" rtlCol="0">
            <a:spAutoFit/>
          </a:bodyPr>
          <a:lstStyle/>
          <a:p>
            <a:r>
              <a:rPr lang="en-US" sz="1200" b="1" dirty="0">
                <a:solidFill>
                  <a:schemeClr val="bg2">
                    <a:lumMod val="50000"/>
                  </a:schemeClr>
                </a:solidFill>
              </a:rPr>
              <a:t>(4)</a:t>
            </a:r>
          </a:p>
        </p:txBody>
      </p:sp>
      <p:sp>
        <p:nvSpPr>
          <p:cNvPr id="7" name="TextBox 6"/>
          <p:cNvSpPr txBox="1"/>
          <p:nvPr/>
        </p:nvSpPr>
        <p:spPr>
          <a:xfrm>
            <a:off x="6246017" y="3142116"/>
            <a:ext cx="1130438" cy="307777"/>
          </a:xfrm>
          <a:prstGeom prst="rect">
            <a:avLst/>
          </a:prstGeom>
          <a:noFill/>
        </p:spPr>
        <p:txBody>
          <a:bodyPr wrap="none" rtlCol="0">
            <a:spAutoFit/>
          </a:bodyPr>
          <a:lstStyle/>
          <a:p>
            <a:r>
              <a:rPr lang="fr-FR" sz="1400" b="1" dirty="0" err="1">
                <a:solidFill>
                  <a:srgbClr val="C00000"/>
                </a:solidFill>
                <a:latin typeface="+mj-lt"/>
              </a:rPr>
              <a:t>PortaOne</a:t>
            </a:r>
            <a:endParaRPr lang="fr-FR" sz="1400" b="1" dirty="0">
              <a:solidFill>
                <a:srgbClr val="C00000"/>
              </a:solidFill>
              <a:latin typeface="+mj-lt"/>
            </a:endParaRPr>
          </a:p>
        </p:txBody>
      </p:sp>
      <p:cxnSp>
        <p:nvCxnSpPr>
          <p:cNvPr id="40" name="Straight Arrow Connector 46"/>
          <p:cNvCxnSpPr/>
          <p:nvPr/>
        </p:nvCxnSpPr>
        <p:spPr bwMode="auto">
          <a:xfrm flipH="1">
            <a:off x="4380356" y="4523535"/>
            <a:ext cx="1375847" cy="938233"/>
          </a:xfrm>
          <a:prstGeom prst="straightConnector1">
            <a:avLst/>
          </a:prstGeom>
          <a:ln>
            <a:solidFill>
              <a:srgbClr val="486DA8"/>
            </a:solidFill>
            <a:prstDash val="sysDash"/>
            <a:headEnd type="arrow" w="med" len="med"/>
            <a:tailEnd type="arrow" w="med" len="med"/>
          </a:ln>
          <a:effectLst/>
        </p:spPr>
        <p:style>
          <a:lnRef idx="2">
            <a:schemeClr val="dk1"/>
          </a:lnRef>
          <a:fillRef idx="0">
            <a:schemeClr val="dk1"/>
          </a:fillRef>
          <a:effectRef idx="1">
            <a:schemeClr val="dk1"/>
          </a:effectRef>
          <a:fontRef idx="minor">
            <a:schemeClr val="tx1"/>
          </a:fontRef>
        </p:style>
      </p:cxnSp>
      <p:sp>
        <p:nvSpPr>
          <p:cNvPr id="8" name="TextBox 7"/>
          <p:cNvSpPr txBox="1"/>
          <p:nvPr/>
        </p:nvSpPr>
        <p:spPr>
          <a:xfrm>
            <a:off x="6106621" y="4952201"/>
            <a:ext cx="697627" cy="276999"/>
          </a:xfrm>
          <a:prstGeom prst="rect">
            <a:avLst/>
          </a:prstGeom>
          <a:noFill/>
        </p:spPr>
        <p:txBody>
          <a:bodyPr wrap="none" rtlCol="0">
            <a:spAutoFit/>
          </a:bodyPr>
          <a:lstStyle/>
          <a:p>
            <a:r>
              <a:rPr lang="fr-FR" sz="1200" dirty="0">
                <a:solidFill>
                  <a:srgbClr val="FF0000"/>
                </a:solidFill>
              </a:rPr>
              <a:t>SOAP?</a:t>
            </a:r>
          </a:p>
        </p:txBody>
      </p:sp>
      <p:sp>
        <p:nvSpPr>
          <p:cNvPr id="46" name="ZoneTexte 120"/>
          <p:cNvSpPr txBox="1"/>
          <p:nvPr/>
        </p:nvSpPr>
        <p:spPr>
          <a:xfrm>
            <a:off x="5724128" y="4869160"/>
            <a:ext cx="372218" cy="276999"/>
          </a:xfrm>
          <a:prstGeom prst="rect">
            <a:avLst/>
          </a:prstGeom>
          <a:noFill/>
        </p:spPr>
        <p:txBody>
          <a:bodyPr wrap="none" rtlCol="0">
            <a:spAutoFit/>
          </a:bodyPr>
          <a:lstStyle/>
          <a:p>
            <a:r>
              <a:rPr lang="en-US" sz="1200" b="1" dirty="0">
                <a:solidFill>
                  <a:schemeClr val="bg2">
                    <a:lumMod val="50000"/>
                  </a:schemeClr>
                </a:solidFill>
              </a:rPr>
              <a:t>(3)</a:t>
            </a:r>
          </a:p>
        </p:txBody>
      </p:sp>
    </p:spTree>
    <p:extLst>
      <p:ext uri="{BB962C8B-B14F-4D97-AF65-F5344CB8AC3E}">
        <p14:creationId xmlns:p14="http://schemas.microsoft.com/office/powerpoint/2010/main" val="1339233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Vedicis platform - Key technical assets</a:t>
            </a:r>
          </a:p>
        </p:txBody>
      </p:sp>
      <p:sp>
        <p:nvSpPr>
          <p:cNvPr id="3" name="Espace réservé du contenu 2"/>
          <p:cNvSpPr>
            <a:spLocks noGrp="1"/>
          </p:cNvSpPr>
          <p:nvPr>
            <p:ph idx="1"/>
          </p:nvPr>
        </p:nvSpPr>
        <p:spPr>
          <a:xfrm>
            <a:off x="180000" y="764704"/>
            <a:ext cx="6894566" cy="5580000"/>
          </a:xfrm>
        </p:spPr>
        <p:txBody>
          <a:bodyPr/>
          <a:lstStyle/>
          <a:p>
            <a:r>
              <a:rPr lang="en-US" sz="1400" kern="1200" dirty="0">
                <a:solidFill>
                  <a:srgbClr val="486DA8"/>
                </a:solidFill>
              </a:rPr>
              <a:t>Software on Standard Hardware</a:t>
            </a:r>
          </a:p>
          <a:p>
            <a:pPr marL="342900" lvl="1" indent="-342900">
              <a:buFont typeface="Arial" panose="020B0604020202020204" pitchFamily="34" charset="0"/>
              <a:buChar char="•"/>
            </a:pPr>
            <a:r>
              <a:rPr lang="en-US" kern="1200" dirty="0">
                <a:ea typeface="+mn-ea"/>
              </a:rPr>
              <a:t>HP or IBM</a:t>
            </a:r>
          </a:p>
          <a:p>
            <a:pPr marL="342900" lvl="1" indent="-342900">
              <a:buFont typeface="Arial" panose="020B0604020202020204" pitchFamily="34" charset="0"/>
              <a:buChar char="•"/>
            </a:pPr>
            <a:r>
              <a:rPr lang="en-US" kern="1200" dirty="0">
                <a:ea typeface="+mn-ea"/>
              </a:rPr>
              <a:t>Following NFV trends</a:t>
            </a:r>
          </a:p>
          <a:p>
            <a:pPr marL="342900" lvl="1" indent="-342900">
              <a:buFont typeface="Arial" panose="020B0604020202020204" pitchFamily="34" charset="0"/>
              <a:buChar char="•"/>
            </a:pPr>
            <a:r>
              <a:rPr lang="en-US" kern="1200" dirty="0">
                <a:ea typeface="+mn-ea"/>
              </a:rPr>
              <a:t>IT solution with linux software</a:t>
            </a:r>
          </a:p>
          <a:p>
            <a:pPr marL="0" lvl="1" indent="0">
              <a:buNone/>
            </a:pPr>
            <a:endParaRPr lang="en-US" kern="1200" dirty="0">
              <a:ea typeface="+mn-ea"/>
            </a:endParaRPr>
          </a:p>
          <a:p>
            <a:pPr marL="0" lvl="1" indent="0">
              <a:buNone/>
            </a:pPr>
            <a:r>
              <a:rPr lang="en-US" kern="1200" dirty="0">
                <a:solidFill>
                  <a:srgbClr val="486DA8"/>
                </a:solidFill>
              </a:rPr>
              <a:t>Performance and scalability</a:t>
            </a:r>
            <a:endParaRPr lang="en-US" kern="1200" dirty="0">
              <a:ea typeface="+mn-ea"/>
            </a:endParaRPr>
          </a:p>
          <a:p>
            <a:pPr marL="342900" lvl="1" indent="-342900">
              <a:buFont typeface="Arial" panose="020B0604020202020204" pitchFamily="34" charset="0"/>
              <a:buChar char="•"/>
            </a:pPr>
            <a:r>
              <a:rPr lang="en-US" kern="1200" dirty="0">
                <a:ea typeface="+mn-ea"/>
              </a:rPr>
              <a:t>Only 1 2U server (up to 2 10G links)</a:t>
            </a:r>
          </a:p>
          <a:p>
            <a:pPr marL="342900" lvl="1" indent="-342900">
              <a:buFont typeface="Arial" panose="020B0604020202020204" pitchFamily="34" charset="0"/>
              <a:buChar char="•"/>
            </a:pPr>
            <a:r>
              <a:rPr lang="en-US" kern="1200" dirty="0">
                <a:ea typeface="+mn-ea"/>
              </a:rPr>
              <a:t>No latency</a:t>
            </a:r>
          </a:p>
          <a:p>
            <a:endParaRPr lang="en-US" sz="1400" kern="1200" dirty="0">
              <a:solidFill>
                <a:srgbClr val="486DA8"/>
              </a:solidFill>
            </a:endParaRPr>
          </a:p>
          <a:p>
            <a:r>
              <a:rPr lang="en-US" sz="1400" kern="1200" dirty="0">
                <a:solidFill>
                  <a:srgbClr val="486DA8"/>
                </a:solidFill>
              </a:rPr>
              <a:t>Integration: 3GPP Compliant</a:t>
            </a:r>
          </a:p>
          <a:p>
            <a:pPr marL="342900" lvl="1" indent="-342900">
              <a:buFont typeface="Arial" panose="020B0604020202020204" pitchFamily="34" charset="0"/>
              <a:buChar char="•"/>
            </a:pPr>
            <a:r>
              <a:rPr lang="en-US" kern="1200" dirty="0">
                <a:ea typeface="+mn-ea"/>
              </a:rPr>
              <a:t>Standard interfaces between</a:t>
            </a:r>
          </a:p>
          <a:p>
            <a:pPr marL="0" lvl="1" indent="0">
              <a:buNone/>
            </a:pPr>
            <a:r>
              <a:rPr lang="en-US" kern="1200" dirty="0">
                <a:ea typeface="+mn-ea"/>
              </a:rPr>
              <a:t>      Vedicis Platform and OCS</a:t>
            </a:r>
          </a:p>
          <a:p>
            <a:endParaRPr lang="en-US" sz="1400" kern="1200" dirty="0">
              <a:solidFill>
                <a:srgbClr val="486DA8"/>
              </a:solidFill>
            </a:endParaRPr>
          </a:p>
          <a:p>
            <a:r>
              <a:rPr lang="en-US" sz="1400" kern="1200" dirty="0">
                <a:solidFill>
                  <a:srgbClr val="486DA8"/>
                </a:solidFill>
              </a:rPr>
              <a:t>Carrier Grade platform</a:t>
            </a:r>
            <a:endParaRPr lang="en-US" kern="1200" dirty="0">
              <a:ea typeface="+mn-ea"/>
            </a:endParaRPr>
          </a:p>
          <a:p>
            <a:pPr marL="342900" lvl="1" indent="-342900">
              <a:buFont typeface="Arial" panose="020B0604020202020204" pitchFamily="34" charset="0"/>
              <a:buChar char="•"/>
            </a:pPr>
            <a:r>
              <a:rPr lang="en-US" kern="1200" dirty="0"/>
              <a:t>Traffic fully secured with Bypass architecture </a:t>
            </a:r>
          </a:p>
          <a:p>
            <a:pPr marL="342900" lvl="1" indent="-342900">
              <a:buFont typeface="Arial" panose="020B0604020202020204" pitchFamily="34" charset="0"/>
              <a:buChar char="•"/>
            </a:pPr>
            <a:r>
              <a:rPr lang="en-US" kern="1200" dirty="0"/>
              <a:t>Service high availability with redundant platform</a:t>
            </a:r>
          </a:p>
          <a:p>
            <a:pPr marL="0" lvl="1" indent="0">
              <a:buNone/>
            </a:pPr>
            <a:endParaRPr lang="en-US" kern="1200" dirty="0">
              <a:ea typeface="+mn-ea"/>
            </a:endParaRPr>
          </a:p>
          <a:p>
            <a:pPr marL="0" lvl="1" indent="0">
              <a:buNone/>
            </a:pPr>
            <a:r>
              <a:rPr lang="en-US" kern="1200" dirty="0">
                <a:solidFill>
                  <a:srgbClr val="486DA8"/>
                </a:solidFill>
                <a:ea typeface="+mn-ea"/>
              </a:rPr>
              <a:t>No complex integration</a:t>
            </a:r>
          </a:p>
          <a:p>
            <a:pPr marL="342900" lvl="1" indent="-342900">
              <a:buFont typeface="Arial" panose="020B0604020202020204" pitchFamily="34" charset="0"/>
              <a:buChar char="•"/>
            </a:pPr>
            <a:r>
              <a:rPr lang="en-US" kern="1200" dirty="0"/>
              <a:t>No interoperability with GGSN, PCRF is not a pre-requisite</a:t>
            </a:r>
          </a:p>
          <a:p>
            <a:pPr marL="342900" lvl="1" indent="-342900">
              <a:buFont typeface="Arial" panose="020B0604020202020204" pitchFamily="34" charset="0"/>
              <a:buChar char="•"/>
            </a:pPr>
            <a:r>
              <a:rPr lang="en-US" kern="1200" dirty="0"/>
              <a:t>Layer 2 transparency</a:t>
            </a:r>
          </a:p>
          <a:p>
            <a:pPr marL="0" lvl="1" indent="0">
              <a:buNone/>
            </a:pPr>
            <a:endParaRPr lang="en-US" kern="1200" dirty="0">
              <a:ea typeface="+mn-ea"/>
            </a:endParaRPr>
          </a:p>
        </p:txBody>
      </p:sp>
      <p:sp>
        <p:nvSpPr>
          <p:cNvPr id="23" name="Rectangle 22"/>
          <p:cNvSpPr/>
          <p:nvPr/>
        </p:nvSpPr>
        <p:spPr bwMode="auto">
          <a:xfrm>
            <a:off x="179512" y="6073551"/>
            <a:ext cx="8659768" cy="451793"/>
          </a:xfrm>
          <a:prstGeom prst="rect">
            <a:avLst/>
          </a:prstGeom>
          <a:gradFill flip="none" rotWithShape="1">
            <a:gsLst>
              <a:gs pos="0">
                <a:schemeClr val="accent6">
                  <a:lumMod val="50000"/>
                </a:schemeClr>
              </a:gs>
              <a:gs pos="68000">
                <a:schemeClr val="bg1">
                  <a:lumMod val="75000"/>
                </a:schemeClr>
              </a:gs>
              <a:gs pos="100000">
                <a:schemeClr val="bg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b="1" dirty="0"/>
          </a:p>
        </p:txBody>
      </p:sp>
      <p:sp>
        <p:nvSpPr>
          <p:cNvPr id="24" name="ZoneTexte 23"/>
          <p:cNvSpPr txBox="1"/>
          <p:nvPr/>
        </p:nvSpPr>
        <p:spPr>
          <a:xfrm>
            <a:off x="251520" y="6145560"/>
            <a:ext cx="6299576" cy="307777"/>
          </a:xfrm>
          <a:prstGeom prst="rect">
            <a:avLst/>
          </a:prstGeom>
          <a:noFill/>
        </p:spPr>
        <p:txBody>
          <a:bodyPr wrap="square" rtlCol="0">
            <a:spAutoFit/>
          </a:bodyPr>
          <a:lstStyle/>
          <a:p>
            <a:r>
              <a:rPr lang="en-US" sz="1400" b="1" dirty="0">
                <a:solidFill>
                  <a:schemeClr val="bg1"/>
                </a:solidFill>
              </a:rPr>
              <a:t>Software     -     Scalable    -    Flexible    -    Cost effective  platform</a:t>
            </a:r>
          </a:p>
        </p:txBody>
      </p:sp>
    </p:spTree>
    <p:extLst>
      <p:ext uri="{BB962C8B-B14F-4D97-AF65-F5344CB8AC3E}">
        <p14:creationId xmlns:p14="http://schemas.microsoft.com/office/powerpoint/2010/main" val="2556546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Conclusion: Key benefits</a:t>
            </a:r>
          </a:p>
        </p:txBody>
      </p:sp>
      <p:sp>
        <p:nvSpPr>
          <p:cNvPr id="3" name="Espace réservé du contenu 2"/>
          <p:cNvSpPr>
            <a:spLocks noGrp="1"/>
          </p:cNvSpPr>
          <p:nvPr>
            <p:ph idx="1"/>
          </p:nvPr>
        </p:nvSpPr>
        <p:spPr>
          <a:xfrm>
            <a:off x="3275856" y="945344"/>
            <a:ext cx="4824536" cy="4643896"/>
          </a:xfrm>
        </p:spPr>
        <p:txBody>
          <a:bodyPr/>
          <a:lstStyle/>
          <a:p>
            <a:pPr>
              <a:buFont typeface="Wingdings" panose="05000000000000000000" pitchFamily="2" charset="2"/>
              <a:buChar char="§"/>
            </a:pPr>
            <a:r>
              <a:rPr lang="en-US" sz="1500" dirty="0"/>
              <a:t>Enabler for multi-criteria data packages and revenue assurance</a:t>
            </a:r>
          </a:p>
          <a:p>
            <a:pPr marL="342900" lvl="1" indent="-342900">
              <a:spcBef>
                <a:spcPts val="3000"/>
              </a:spcBef>
            </a:pPr>
            <a:endParaRPr lang="en-US" sz="1500" dirty="0">
              <a:ea typeface="+mn-ea"/>
            </a:endParaRPr>
          </a:p>
          <a:p>
            <a:pPr marL="342900" lvl="1" indent="-342900">
              <a:spcBef>
                <a:spcPts val="3000"/>
              </a:spcBef>
            </a:pPr>
            <a:r>
              <a:rPr lang="en-US" sz="1500" dirty="0">
                <a:ea typeface="+mn-ea"/>
              </a:rPr>
              <a:t>Visibility on the Data traffic</a:t>
            </a:r>
            <a:endParaRPr lang="en-US" sz="1500" b="0" dirty="0"/>
          </a:p>
          <a:p>
            <a:pPr>
              <a:spcBef>
                <a:spcPts val="3000"/>
              </a:spcBef>
              <a:buFont typeface="Wingdings" panose="05000000000000000000" pitchFamily="2" charset="2"/>
              <a:buChar char="§"/>
            </a:pPr>
            <a:endParaRPr lang="en-US" sz="1500" dirty="0"/>
          </a:p>
          <a:p>
            <a:pPr>
              <a:spcBef>
                <a:spcPts val="3000"/>
              </a:spcBef>
              <a:buFont typeface="Wingdings" panose="05000000000000000000" pitchFamily="2" charset="2"/>
              <a:buChar char="§"/>
            </a:pPr>
            <a:r>
              <a:rPr lang="en-US" sz="1500" dirty="0"/>
              <a:t>Fast time to service</a:t>
            </a:r>
          </a:p>
          <a:p>
            <a:pPr lvl="1">
              <a:buFont typeface="Wingdings" panose="05000000000000000000" pitchFamily="2" charset="2"/>
              <a:buChar char="ü"/>
            </a:pPr>
            <a:r>
              <a:rPr lang="en-US" sz="1500" b="0" dirty="0"/>
              <a:t>IT solution</a:t>
            </a:r>
          </a:p>
          <a:p>
            <a:pPr lvl="1">
              <a:buFont typeface="Wingdings" panose="05000000000000000000" pitchFamily="2" charset="2"/>
              <a:buChar char="ü"/>
            </a:pPr>
            <a:r>
              <a:rPr lang="en-US" sz="1500" b="0" dirty="0"/>
              <a:t>Rapid integration (OCS/Billing/CRM)</a:t>
            </a:r>
          </a:p>
          <a:p>
            <a:pPr lvl="1">
              <a:buFont typeface="Wingdings" panose="05000000000000000000" pitchFamily="2" charset="2"/>
              <a:buChar char="ü"/>
            </a:pPr>
            <a:endParaRPr lang="en-US" sz="1500" b="0" dirty="0"/>
          </a:p>
          <a:p>
            <a:pPr>
              <a:buFont typeface="Wingdings" panose="05000000000000000000" pitchFamily="2" charset="2"/>
              <a:buChar char="ü"/>
            </a:pPr>
            <a:endParaRPr lang="en-US" sz="1500" dirty="0"/>
          </a:p>
          <a:p>
            <a:pPr>
              <a:buFont typeface="Wingdings" panose="05000000000000000000" pitchFamily="2" charset="2"/>
              <a:buChar char="§"/>
            </a:pPr>
            <a:r>
              <a:rPr lang="en-US" sz="1500" dirty="0"/>
              <a:t>Cost Efficiency</a:t>
            </a:r>
          </a:p>
          <a:p>
            <a:pPr lvl="1">
              <a:buFont typeface="Wingdings" panose="05000000000000000000" pitchFamily="2" charset="2"/>
              <a:buChar char="ü"/>
            </a:pPr>
            <a:endParaRPr lang="en-US" sz="1500" b="0" dirty="0"/>
          </a:p>
          <a:p>
            <a:pPr marL="0" indent="0"/>
            <a:endParaRPr lang="en-US" sz="1500" dirty="0"/>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1800" y="4365104"/>
            <a:ext cx="1980000" cy="1307350"/>
          </a:xfrm>
          <a:prstGeom prst="rect">
            <a:avLst/>
          </a:prstGeom>
        </p:spPr>
      </p:pic>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1800" y="980728"/>
            <a:ext cx="1980000" cy="1301025"/>
          </a:xfrm>
          <a:prstGeom prst="rect">
            <a:avLst/>
          </a:prstGeom>
        </p:spPr>
      </p:pic>
      <p:pic>
        <p:nvPicPr>
          <p:cNvPr id="8" name="Imag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800" y="2708920"/>
            <a:ext cx="1980000" cy="1204060"/>
          </a:xfrm>
          <a:prstGeom prst="rect">
            <a:avLst/>
          </a:prstGeom>
        </p:spPr>
      </p:pic>
      <p:sp>
        <p:nvSpPr>
          <p:cNvPr id="9" name="Rectangle 8"/>
          <p:cNvSpPr/>
          <p:nvPr/>
        </p:nvSpPr>
        <p:spPr bwMode="auto">
          <a:xfrm>
            <a:off x="251520" y="6073551"/>
            <a:ext cx="8659768" cy="451793"/>
          </a:xfrm>
          <a:prstGeom prst="rect">
            <a:avLst/>
          </a:prstGeom>
          <a:gradFill flip="none" rotWithShape="1">
            <a:gsLst>
              <a:gs pos="0">
                <a:schemeClr val="accent6">
                  <a:lumMod val="50000"/>
                </a:schemeClr>
              </a:gs>
              <a:gs pos="68000">
                <a:schemeClr val="bg1">
                  <a:lumMod val="75000"/>
                </a:schemeClr>
              </a:gs>
              <a:gs pos="100000">
                <a:schemeClr val="bg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b="1" dirty="0"/>
          </a:p>
        </p:txBody>
      </p:sp>
      <p:sp>
        <p:nvSpPr>
          <p:cNvPr id="10" name="ZoneTexte 9"/>
          <p:cNvSpPr txBox="1"/>
          <p:nvPr/>
        </p:nvSpPr>
        <p:spPr>
          <a:xfrm>
            <a:off x="323528" y="6145560"/>
            <a:ext cx="6299576" cy="307777"/>
          </a:xfrm>
          <a:prstGeom prst="rect">
            <a:avLst/>
          </a:prstGeom>
          <a:noFill/>
        </p:spPr>
        <p:txBody>
          <a:bodyPr wrap="square" rtlCol="0">
            <a:spAutoFit/>
          </a:bodyPr>
          <a:lstStyle/>
          <a:p>
            <a:r>
              <a:rPr lang="en-US" sz="1400" b="1" dirty="0">
                <a:solidFill>
                  <a:schemeClr val="bg1"/>
                </a:solidFill>
                <a:sym typeface="Wingdings"/>
              </a:rPr>
              <a:t>   </a:t>
            </a:r>
            <a:r>
              <a:rPr lang="en-US" sz="1400" b="1" dirty="0">
                <a:solidFill>
                  <a:schemeClr val="bg1"/>
                </a:solidFill>
              </a:rPr>
              <a:t>Allow MVNO to take control of his Data traffic</a:t>
            </a:r>
          </a:p>
        </p:txBody>
      </p:sp>
    </p:spTree>
    <p:extLst>
      <p:ext uri="{BB962C8B-B14F-4D97-AF65-F5344CB8AC3E}">
        <p14:creationId xmlns:p14="http://schemas.microsoft.com/office/powerpoint/2010/main" val="2925530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82167" y="1916832"/>
            <a:ext cx="6118225" cy="765175"/>
          </a:xfrm>
        </p:spPr>
        <p:txBody>
          <a:bodyPr/>
          <a:lstStyle/>
          <a:p>
            <a:r>
              <a:rPr lang="en-US" dirty="0">
                <a:solidFill>
                  <a:srgbClr val="993300"/>
                </a:solidFill>
                <a:latin typeface="Verdana" pitchFamily="34" charset="0"/>
              </a:rPr>
              <a:t>Thank you for your attention</a:t>
            </a:r>
            <a:br>
              <a:rPr lang="en-US" dirty="0">
                <a:solidFill>
                  <a:srgbClr val="993300"/>
                </a:solidFill>
                <a:latin typeface="Verdana" pitchFamily="34" charset="0"/>
              </a:rPr>
            </a:br>
            <a:br>
              <a:rPr lang="en-US" sz="2000" b="0" dirty="0">
                <a:solidFill>
                  <a:srgbClr val="993300"/>
                </a:solidFill>
                <a:latin typeface="Verdana" pitchFamily="34" charset="0"/>
              </a:rPr>
            </a:br>
            <a:r>
              <a:rPr lang="en-US" sz="2000" b="0" dirty="0">
                <a:solidFill>
                  <a:srgbClr val="993300"/>
                </a:solidFill>
                <a:latin typeface="Verdana" pitchFamily="34" charset="0"/>
              </a:rPr>
              <a:t>cecile.garreau@vedicis.com</a:t>
            </a:r>
            <a:br>
              <a:rPr lang="en-US" sz="2000" b="0" dirty="0">
                <a:solidFill>
                  <a:srgbClr val="993300"/>
                </a:solidFill>
                <a:latin typeface="Verdana" pitchFamily="34" charset="0"/>
              </a:rPr>
            </a:br>
            <a:r>
              <a:rPr lang="en-US" sz="2000" b="0" dirty="0">
                <a:solidFill>
                  <a:srgbClr val="993300"/>
                </a:solidFill>
                <a:latin typeface="Verdana" pitchFamily="34" charset="0"/>
              </a:rPr>
              <a:t>arnaud.gardin@vedicis.com</a:t>
            </a:r>
            <a:endParaRPr lang="en-US" sz="2000" b="0" dirty="0"/>
          </a:p>
        </p:txBody>
      </p:sp>
    </p:spTree>
    <p:extLst>
      <p:ext uri="{BB962C8B-B14F-4D97-AF65-F5344CB8AC3E}">
        <p14:creationId xmlns:p14="http://schemas.microsoft.com/office/powerpoint/2010/main" val="2767199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41168"/>
            <a:ext cx="9144000" cy="1584045"/>
          </a:xfrm>
          <a:prstGeom prst="rect">
            <a:avLst/>
          </a:prstGeom>
        </p:spPr>
      </p:pic>
      <p:sp>
        <p:nvSpPr>
          <p:cNvPr id="4" name="Titre 3"/>
          <p:cNvSpPr>
            <a:spLocks noGrp="1"/>
          </p:cNvSpPr>
          <p:nvPr>
            <p:ph type="title"/>
          </p:nvPr>
        </p:nvSpPr>
        <p:spPr/>
        <p:txBody>
          <a:bodyPr/>
          <a:lstStyle/>
          <a:p>
            <a:r>
              <a:rPr lang="en-US" dirty="0"/>
              <a:t>Agenda</a:t>
            </a:r>
          </a:p>
        </p:txBody>
      </p:sp>
      <p:sp>
        <p:nvSpPr>
          <p:cNvPr id="5" name="Espace réservé du contenu 4"/>
          <p:cNvSpPr>
            <a:spLocks noGrp="1"/>
          </p:cNvSpPr>
          <p:nvPr>
            <p:ph idx="1"/>
          </p:nvPr>
        </p:nvSpPr>
        <p:spPr/>
        <p:txBody>
          <a:bodyPr/>
          <a:lstStyle/>
          <a:p>
            <a:pPr marL="0">
              <a:spcBef>
                <a:spcPts val="0"/>
              </a:spcBef>
            </a:pPr>
            <a:r>
              <a:rPr lang="en-US" sz="1400" b="0" dirty="0"/>
              <a:t>This presentation describes the solution proposed by Vedicis to build a common solution with </a:t>
            </a:r>
            <a:r>
              <a:rPr lang="en-US" sz="1400" b="0" dirty="0" err="1"/>
              <a:t>PortaOne</a:t>
            </a:r>
            <a:r>
              <a:rPr lang="en-US" sz="1400" b="0" dirty="0"/>
              <a:t> for Advanced Data charging enablement.</a:t>
            </a:r>
          </a:p>
          <a:p>
            <a:endParaRPr lang="en-US" sz="1400" b="0" dirty="0"/>
          </a:p>
          <a:p>
            <a:pPr>
              <a:buFont typeface="Arial" panose="020B0604020202020204" pitchFamily="34" charset="0"/>
              <a:buChar char="•"/>
            </a:pPr>
            <a:r>
              <a:rPr lang="en-US" sz="1400" dirty="0"/>
              <a:t>Solution overview</a:t>
            </a:r>
          </a:p>
          <a:p>
            <a:pPr>
              <a:buFont typeface="Arial" panose="020B0604020202020204" pitchFamily="34" charset="0"/>
              <a:buChar char="•"/>
            </a:pPr>
            <a:endParaRPr lang="en-US" sz="1400" dirty="0"/>
          </a:p>
          <a:p>
            <a:pPr>
              <a:buFont typeface="Arial" panose="020B0604020202020204" pitchFamily="34" charset="0"/>
              <a:buChar char="•"/>
            </a:pPr>
            <a:r>
              <a:rPr lang="en-US" sz="1400" dirty="0"/>
              <a:t>Functional description</a:t>
            </a:r>
          </a:p>
          <a:p>
            <a:pPr>
              <a:buFont typeface="Arial" panose="020B0604020202020204" pitchFamily="34" charset="0"/>
              <a:buChar char="•"/>
            </a:pPr>
            <a:endParaRPr lang="en-US" sz="1400" dirty="0"/>
          </a:p>
          <a:p>
            <a:pPr>
              <a:buFont typeface="Arial" panose="020B0604020202020204" pitchFamily="34" charset="0"/>
              <a:buChar char="•"/>
            </a:pPr>
            <a:r>
              <a:rPr lang="en-US" sz="1400" dirty="0"/>
              <a:t>Architecture</a:t>
            </a:r>
          </a:p>
          <a:p>
            <a:pPr marL="0" indent="0"/>
            <a:endParaRPr lang="en-US" sz="1400" dirty="0"/>
          </a:p>
          <a:p>
            <a:pPr>
              <a:buFont typeface="Arial" panose="020B0604020202020204" pitchFamily="34" charset="0"/>
              <a:buChar char="•"/>
            </a:pPr>
            <a:r>
              <a:rPr lang="en-US" sz="1400" dirty="0"/>
              <a:t>Conclusion</a:t>
            </a:r>
          </a:p>
        </p:txBody>
      </p:sp>
      <p:sp>
        <p:nvSpPr>
          <p:cNvPr id="13" name="ZoneTexte 12"/>
          <p:cNvSpPr txBox="1"/>
          <p:nvPr/>
        </p:nvSpPr>
        <p:spPr>
          <a:xfrm>
            <a:off x="4087539" y="6073551"/>
            <a:ext cx="2140645" cy="307777"/>
          </a:xfrm>
          <a:prstGeom prst="rect">
            <a:avLst/>
          </a:prstGeom>
          <a:noFill/>
        </p:spPr>
        <p:txBody>
          <a:bodyPr wrap="square" rtlCol="0">
            <a:spAutoFit/>
          </a:bodyPr>
          <a:lstStyle/>
          <a:p>
            <a:r>
              <a:rPr lang="en-US" sz="1400" b="1" i="1" dirty="0">
                <a:solidFill>
                  <a:srgbClr val="00B0F0"/>
                </a:solidFill>
              </a:rPr>
              <a:t>www.vedicis.com</a:t>
            </a:r>
          </a:p>
        </p:txBody>
      </p:sp>
    </p:spTree>
    <p:extLst>
      <p:ext uri="{BB962C8B-B14F-4D97-AF65-F5344CB8AC3E}">
        <p14:creationId xmlns:p14="http://schemas.microsoft.com/office/powerpoint/2010/main" val="4210439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Connecteur droit avec flèche 52"/>
          <p:cNvCxnSpPr/>
          <p:nvPr/>
        </p:nvCxnSpPr>
        <p:spPr bwMode="auto">
          <a:xfrm>
            <a:off x="3059832" y="2060848"/>
            <a:ext cx="2488106" cy="724222"/>
          </a:xfrm>
          <a:prstGeom prst="straightConnector1">
            <a:avLst/>
          </a:prstGeom>
          <a:solidFill>
            <a:schemeClr val="accent1"/>
          </a:solidFill>
          <a:ln w="28575" cap="flat" cmpd="sng" algn="ctr">
            <a:solidFill>
              <a:schemeClr val="accent3">
                <a:lumMod val="65000"/>
              </a:schemeClr>
            </a:solidFill>
            <a:prstDash val="solid"/>
            <a:round/>
            <a:headEnd type="none" w="med" len="med"/>
            <a:tailEnd type="none" w="med" len="med"/>
          </a:ln>
          <a:effectLst/>
        </p:spPr>
      </p:cxnSp>
      <p:cxnSp>
        <p:nvCxnSpPr>
          <p:cNvPr id="60" name="Connecteur droit avec flèche 59"/>
          <p:cNvCxnSpPr/>
          <p:nvPr/>
        </p:nvCxnSpPr>
        <p:spPr bwMode="auto">
          <a:xfrm>
            <a:off x="4420467" y="3113622"/>
            <a:ext cx="3816000" cy="0"/>
          </a:xfrm>
          <a:prstGeom prst="straightConnector1">
            <a:avLst/>
          </a:prstGeom>
          <a:solidFill>
            <a:schemeClr val="accent1"/>
          </a:solidFill>
          <a:ln w="28575" cap="flat" cmpd="sng" algn="ctr">
            <a:solidFill>
              <a:schemeClr val="bg1">
                <a:lumMod val="50000"/>
              </a:schemeClr>
            </a:solidFill>
            <a:prstDash val="solid"/>
            <a:round/>
            <a:headEnd type="none" w="med" len="med"/>
            <a:tailEnd type="stealth" w="med" len="med"/>
          </a:ln>
          <a:effectLst/>
        </p:spPr>
      </p:cxnSp>
      <p:sp>
        <p:nvSpPr>
          <p:cNvPr id="2" name="Titre 1"/>
          <p:cNvSpPr>
            <a:spLocks noGrp="1"/>
          </p:cNvSpPr>
          <p:nvPr>
            <p:ph type="title"/>
          </p:nvPr>
        </p:nvSpPr>
        <p:spPr/>
        <p:txBody>
          <a:bodyPr/>
          <a:lstStyle/>
          <a:p>
            <a:r>
              <a:rPr lang="en-US" dirty="0"/>
              <a:t>Solution scope - Value Proposition</a:t>
            </a:r>
          </a:p>
        </p:txBody>
      </p:sp>
      <p:sp>
        <p:nvSpPr>
          <p:cNvPr id="25" name="ZoneTexte 24"/>
          <p:cNvSpPr txBox="1"/>
          <p:nvPr/>
        </p:nvSpPr>
        <p:spPr>
          <a:xfrm>
            <a:off x="294646" y="5340404"/>
            <a:ext cx="5843514" cy="1184940"/>
          </a:xfrm>
          <a:prstGeom prst="rect">
            <a:avLst/>
          </a:prstGeom>
          <a:noFill/>
        </p:spPr>
        <p:txBody>
          <a:bodyPr wrap="square" rtlCol="0">
            <a:spAutoFit/>
          </a:bodyPr>
          <a:lstStyle/>
          <a:p>
            <a:pPr>
              <a:spcBef>
                <a:spcPts val="1200"/>
              </a:spcBef>
            </a:pPr>
            <a:r>
              <a:rPr lang="en-US" sz="1400" b="1" kern="0" dirty="0">
                <a:solidFill>
                  <a:srgbClr val="486DA8"/>
                </a:solidFill>
                <a:latin typeface="+mn-lt"/>
              </a:rPr>
              <a:t>Integration and configuration shortcuts</a:t>
            </a:r>
            <a:endParaRPr lang="en-US" sz="1400" b="1" dirty="0">
              <a:solidFill>
                <a:srgbClr val="222268"/>
              </a:solidFill>
              <a:latin typeface="+mn-lt"/>
              <a:cs typeface="Arial" panose="020B0604020202020204" pitchFamily="34" charset="0"/>
            </a:endParaRPr>
          </a:p>
          <a:p>
            <a:pPr marL="285750" indent="-285750">
              <a:spcBef>
                <a:spcPts val="600"/>
              </a:spcBef>
              <a:buFont typeface="Arial" panose="020B0604020202020204" pitchFamily="34" charset="0"/>
              <a:buChar char="•"/>
            </a:pPr>
            <a:r>
              <a:rPr lang="en-US" sz="1400" b="1" dirty="0">
                <a:latin typeface="+mn-lt"/>
                <a:cs typeface="Arial" panose="020B0604020202020204" pitchFamily="34" charset="0"/>
              </a:rPr>
              <a:t>MVNOs: No need for GGSN acquisition</a:t>
            </a:r>
          </a:p>
          <a:p>
            <a:pPr marL="285750" indent="-285750">
              <a:spcBef>
                <a:spcPts val="600"/>
              </a:spcBef>
              <a:buFont typeface="Arial" panose="020B0604020202020204" pitchFamily="34" charset="0"/>
              <a:buChar char="•"/>
            </a:pPr>
            <a:r>
              <a:rPr lang="en-US" sz="1400" b="1" dirty="0">
                <a:latin typeface="+mn-lt"/>
                <a:cs typeface="Arial" panose="020B0604020202020204" pitchFamily="34" charset="0"/>
              </a:rPr>
              <a:t>PCRF is not a pre-requisite</a:t>
            </a:r>
          </a:p>
          <a:p>
            <a:pPr marL="285750" indent="-285750">
              <a:spcBef>
                <a:spcPts val="600"/>
              </a:spcBef>
              <a:buFont typeface="Arial" panose="020B0604020202020204" pitchFamily="34" charset="0"/>
              <a:buChar char="•"/>
            </a:pPr>
            <a:r>
              <a:rPr lang="en-US" sz="1400" b="1" dirty="0">
                <a:latin typeface="+mn-lt"/>
                <a:cs typeface="Arial" panose="020B0604020202020204" pitchFamily="34" charset="0"/>
              </a:rPr>
              <a:t>Full autonomy to create new services</a:t>
            </a:r>
          </a:p>
        </p:txBody>
      </p:sp>
      <p:sp>
        <p:nvSpPr>
          <p:cNvPr id="29" name="Espace réservé du contenu 2"/>
          <p:cNvSpPr txBox="1">
            <a:spLocks/>
          </p:cNvSpPr>
          <p:nvPr/>
        </p:nvSpPr>
        <p:spPr>
          <a:xfrm>
            <a:off x="173754" y="836712"/>
            <a:ext cx="7494590" cy="504056"/>
          </a:xfrm>
          <a:prstGeom prst="rect">
            <a:avLst/>
          </a:prstGeom>
          <a:solidFill>
            <a:schemeClr val="bg1"/>
          </a:solidFill>
        </p:spPr>
        <p:txBody>
          <a:bodyPr/>
          <a:lstStyle>
            <a:lvl1pPr marL="342900" indent="-342900" algn="l" rtl="0" eaLnBrk="0" fontAlgn="base" hangingPunct="0">
              <a:spcBef>
                <a:spcPct val="20000"/>
              </a:spcBef>
              <a:spcAft>
                <a:spcPct val="0"/>
              </a:spcAft>
              <a:buClr>
                <a:srgbClr val="78A0D2"/>
              </a:buClr>
              <a:buFont typeface="Wingdings" pitchFamily="2" charset="2"/>
              <a:defRPr sz="1600"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400" b="1">
                <a:solidFill>
                  <a:schemeClr val="tx1"/>
                </a:solidFill>
                <a:latin typeface="+mn-lt"/>
                <a:cs typeface="+mn-cs"/>
              </a:defRPr>
            </a:lvl2pPr>
            <a:lvl3pPr marL="1143000" indent="-228600" algn="l" rtl="0" eaLnBrk="0" fontAlgn="base" hangingPunct="0">
              <a:spcBef>
                <a:spcPct val="20000"/>
              </a:spcBef>
              <a:spcAft>
                <a:spcPct val="0"/>
              </a:spcAft>
              <a:defRPr sz="1400">
                <a:solidFill>
                  <a:schemeClr val="tx1"/>
                </a:solidFill>
                <a:latin typeface="+mn-lt"/>
                <a:cs typeface="+mn-cs"/>
              </a:defRPr>
            </a:lvl3pPr>
            <a:lvl4pPr marL="1600200" indent="-228600" algn="l" rtl="0" eaLnBrk="0" fontAlgn="base" hangingPunct="0">
              <a:spcBef>
                <a:spcPct val="20000"/>
              </a:spcBef>
              <a:spcAft>
                <a:spcPct val="0"/>
              </a:spcAft>
              <a:buClr>
                <a:srgbClr val="78A0D2"/>
              </a:buClr>
              <a:buSzPct val="50000"/>
              <a:buFont typeface="Wingdings" pitchFamily="2" charset="2"/>
              <a:buChar char="q"/>
              <a:defRPr sz="1200">
                <a:solidFill>
                  <a:schemeClr val="tx1"/>
                </a:solidFill>
                <a:latin typeface="+mn-lt"/>
                <a:cs typeface="+mn-cs"/>
              </a:defRPr>
            </a:lvl4pPr>
            <a:lvl5pPr marL="2057400" indent="-228600" algn="l" rtl="0" eaLnBrk="0" fontAlgn="base" hangingPunct="0">
              <a:spcBef>
                <a:spcPct val="20000"/>
              </a:spcBef>
              <a:spcAft>
                <a:spcPct val="0"/>
              </a:spcAft>
              <a:defRPr sz="1200">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a:lstStyle>
          <a:p>
            <a:pPr>
              <a:spcBef>
                <a:spcPts val="0"/>
              </a:spcBef>
            </a:pPr>
            <a:r>
              <a:rPr lang="en-US" sz="1400" kern="0" dirty="0" err="1">
                <a:solidFill>
                  <a:srgbClr val="486DA8"/>
                </a:solidFill>
              </a:rPr>
              <a:t>Vedicis</a:t>
            </a:r>
            <a:r>
              <a:rPr lang="en-US" sz="1400" kern="0" dirty="0">
                <a:solidFill>
                  <a:srgbClr val="486DA8"/>
                </a:solidFill>
              </a:rPr>
              <a:t> provides the DPI-PCEF, integrated with  </a:t>
            </a:r>
            <a:r>
              <a:rPr lang="en-US" sz="1400" kern="0" dirty="0" err="1">
                <a:solidFill>
                  <a:srgbClr val="486DA8"/>
                </a:solidFill>
              </a:rPr>
              <a:t>PortaOne</a:t>
            </a:r>
            <a:r>
              <a:rPr lang="en-US" sz="1400" kern="0" dirty="0">
                <a:solidFill>
                  <a:srgbClr val="486DA8"/>
                </a:solidFill>
              </a:rPr>
              <a:t> OCS</a:t>
            </a:r>
          </a:p>
          <a:p>
            <a:pPr>
              <a:spcBef>
                <a:spcPts val="0"/>
              </a:spcBef>
            </a:pPr>
            <a:r>
              <a:rPr lang="en-US" sz="1400" kern="0" dirty="0"/>
              <a:t>For advanced data charging</a:t>
            </a:r>
          </a:p>
        </p:txBody>
      </p:sp>
      <p:sp>
        <p:nvSpPr>
          <p:cNvPr id="65" name="Rectangle 64"/>
          <p:cNvSpPr/>
          <p:nvPr/>
        </p:nvSpPr>
        <p:spPr bwMode="auto">
          <a:xfrm>
            <a:off x="597936" y="4489375"/>
            <a:ext cx="4694144" cy="451793"/>
          </a:xfrm>
          <a:prstGeom prst="rect">
            <a:avLst/>
          </a:prstGeom>
          <a:gradFill flip="none" rotWithShape="1">
            <a:gsLst>
              <a:gs pos="0">
                <a:schemeClr val="accent6">
                  <a:lumMod val="50000"/>
                </a:schemeClr>
              </a:gs>
              <a:gs pos="68000">
                <a:schemeClr val="bg1">
                  <a:lumMod val="75000"/>
                </a:schemeClr>
              </a:gs>
              <a:gs pos="100000">
                <a:schemeClr val="bg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b="1" dirty="0">
              <a:latin typeface="+mj-lt"/>
            </a:endParaRPr>
          </a:p>
        </p:txBody>
      </p:sp>
      <p:sp>
        <p:nvSpPr>
          <p:cNvPr id="66" name="ZoneTexte 65"/>
          <p:cNvSpPr txBox="1"/>
          <p:nvPr/>
        </p:nvSpPr>
        <p:spPr>
          <a:xfrm>
            <a:off x="659492" y="4567197"/>
            <a:ext cx="4272548" cy="309563"/>
          </a:xfrm>
          <a:prstGeom prst="rect">
            <a:avLst/>
          </a:prstGeom>
          <a:noFill/>
        </p:spPr>
        <p:txBody>
          <a:bodyPr wrap="square" rtlCol="0">
            <a:spAutoFit/>
          </a:bodyPr>
          <a:lstStyle/>
          <a:p>
            <a:r>
              <a:rPr lang="en-US" sz="1400" b="1" dirty="0">
                <a:solidFill>
                  <a:schemeClr val="bg1"/>
                </a:solidFill>
                <a:latin typeface="+mj-lt"/>
                <a:sym typeface="Wingdings"/>
              </a:rPr>
              <a:t>   Empower</a:t>
            </a:r>
            <a:r>
              <a:rPr lang="en-US" sz="1400" b="1" dirty="0">
                <a:solidFill>
                  <a:schemeClr val="bg1"/>
                </a:solidFill>
                <a:latin typeface="+mj-lt"/>
              </a:rPr>
              <a:t> MVNO to access to </a:t>
            </a:r>
          </a:p>
        </p:txBody>
      </p:sp>
      <p:sp>
        <p:nvSpPr>
          <p:cNvPr id="62" name="AutoShape 11"/>
          <p:cNvSpPr>
            <a:spLocks noChangeArrowheads="1"/>
          </p:cNvSpPr>
          <p:nvPr/>
        </p:nvSpPr>
        <p:spPr bwMode="auto">
          <a:xfrm>
            <a:off x="7629252" y="775593"/>
            <a:ext cx="1230312" cy="471487"/>
          </a:xfrm>
          <a:prstGeom prst="roundRect">
            <a:avLst>
              <a:gd name="adj" fmla="val 16667"/>
            </a:avLst>
          </a:prstGeom>
          <a:solidFill>
            <a:schemeClr val="bg1"/>
          </a:solidFill>
          <a:ln w="9525">
            <a:noFill/>
            <a:round/>
            <a:headEnd/>
            <a:tailEnd/>
          </a:ln>
          <a:effectLst/>
        </p:spPr>
        <p:txBody>
          <a:bodyPr wrap="none" anchor="ctr"/>
          <a:lstStyle/>
          <a:p>
            <a:endParaRPr lang="fr-FR" dirty="0"/>
          </a:p>
        </p:txBody>
      </p:sp>
      <p:pic>
        <p:nvPicPr>
          <p:cNvPr id="1036" name="Picture 12" descr="http://macprovid.vo.llnwd.net/o43/hub/media/1092/8492/headline_Choosing-Cloud.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6107486" y="836712"/>
            <a:ext cx="2784994" cy="24384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à coins arrondis 10"/>
          <p:cNvSpPr/>
          <p:nvPr/>
        </p:nvSpPr>
        <p:spPr bwMode="auto">
          <a:xfrm>
            <a:off x="5547938" y="1484784"/>
            <a:ext cx="2280158" cy="1944216"/>
          </a:xfrm>
          <a:prstGeom prst="roundRect">
            <a:avLst>
              <a:gd name="adj" fmla="val 4517"/>
            </a:avLst>
          </a:prstGeom>
          <a:solidFill>
            <a:srgbClr val="F2F2F2">
              <a:alpha val="5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charset="0"/>
              <a:cs typeface="Arial" charset="0"/>
            </a:endParaRPr>
          </a:p>
        </p:txBody>
      </p:sp>
      <p:pic>
        <p:nvPicPr>
          <p:cNvPr id="37" name="Image 23"/>
          <p:cNvPicPr>
            <a:picLocks noChangeAspect="1"/>
          </p:cNvPicPr>
          <p:nvPr/>
        </p:nvPicPr>
        <p:blipFill>
          <a:blip r:embed="rId3" cstate="print"/>
          <a:srcRect b="12720"/>
          <a:stretch>
            <a:fillRect/>
          </a:stretch>
        </p:blipFill>
        <p:spPr bwMode="auto">
          <a:xfrm>
            <a:off x="8348062" y="2889669"/>
            <a:ext cx="472410" cy="475517"/>
          </a:xfrm>
          <a:prstGeom prst="rect">
            <a:avLst/>
          </a:prstGeom>
          <a:noFill/>
          <a:ln w="9525">
            <a:noFill/>
            <a:miter lim="800000"/>
            <a:headEnd/>
            <a:tailEnd/>
          </a:ln>
        </p:spPr>
      </p:pic>
      <p:sp>
        <p:nvSpPr>
          <p:cNvPr id="40" name="ZoneTexte 39"/>
          <p:cNvSpPr txBox="1"/>
          <p:nvPr/>
        </p:nvSpPr>
        <p:spPr>
          <a:xfrm>
            <a:off x="4518497" y="2606974"/>
            <a:ext cx="741409" cy="461665"/>
          </a:xfrm>
          <a:prstGeom prst="rect">
            <a:avLst/>
          </a:prstGeom>
          <a:noFill/>
        </p:spPr>
        <p:txBody>
          <a:bodyPr wrap="square" rtlCol="0">
            <a:spAutoFit/>
          </a:bodyPr>
          <a:lstStyle/>
          <a:p>
            <a:pPr algn="ctr"/>
            <a:r>
              <a:rPr lang="en-US" sz="1200" b="1" i="1" dirty="0">
                <a:solidFill>
                  <a:srgbClr val="486DA8"/>
                </a:solidFill>
                <a:latin typeface="+mn-lt"/>
              </a:rPr>
              <a:t>Data Traffic</a:t>
            </a:r>
          </a:p>
        </p:txBody>
      </p:sp>
      <p:pic>
        <p:nvPicPr>
          <p:cNvPr id="48" name="Image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8432" y="2313960"/>
            <a:ext cx="144000" cy="221538"/>
          </a:xfrm>
          <a:prstGeom prst="rect">
            <a:avLst/>
          </a:prstGeom>
        </p:spPr>
      </p:pic>
      <p:pic>
        <p:nvPicPr>
          <p:cNvPr id="49" name="Image 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6440" y="2789323"/>
            <a:ext cx="144000" cy="221538"/>
          </a:xfrm>
          <a:prstGeom prst="rect">
            <a:avLst/>
          </a:prstGeom>
        </p:spPr>
      </p:pic>
      <p:pic>
        <p:nvPicPr>
          <p:cNvPr id="50" name="Image 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8408" y="2529984"/>
            <a:ext cx="144000" cy="221538"/>
          </a:xfrm>
          <a:prstGeom prst="rect">
            <a:avLst/>
          </a:prstGeom>
        </p:spPr>
      </p:pic>
      <p:cxnSp>
        <p:nvCxnSpPr>
          <p:cNvPr id="53" name="Connecteur droit avec flèche 52"/>
          <p:cNvCxnSpPr/>
          <p:nvPr/>
        </p:nvCxnSpPr>
        <p:spPr bwMode="auto">
          <a:xfrm>
            <a:off x="3197686" y="3160389"/>
            <a:ext cx="723039" cy="0"/>
          </a:xfrm>
          <a:prstGeom prst="straightConnector1">
            <a:avLst/>
          </a:prstGeom>
          <a:solidFill>
            <a:schemeClr val="accent1"/>
          </a:solidFill>
          <a:ln w="28575" cap="flat" cmpd="sng" algn="ctr">
            <a:solidFill>
              <a:schemeClr val="accent3">
                <a:lumMod val="65000"/>
              </a:schemeClr>
            </a:solidFill>
            <a:prstDash val="solid"/>
            <a:round/>
            <a:headEnd type="none" w="med" len="med"/>
            <a:tailEnd type="arrow"/>
          </a:ln>
          <a:effectLst/>
        </p:spPr>
      </p:cxnSp>
      <p:sp>
        <p:nvSpPr>
          <p:cNvPr id="56" name="Rounded Rectangle 54"/>
          <p:cNvSpPr/>
          <p:nvPr/>
        </p:nvSpPr>
        <p:spPr>
          <a:xfrm>
            <a:off x="3480060" y="2924944"/>
            <a:ext cx="972000" cy="401988"/>
          </a:xfrm>
          <a:prstGeom prst="roundRect">
            <a:avLst/>
          </a:prstGeom>
          <a:solidFill>
            <a:schemeClr val="accent3">
              <a:lumMod val="65000"/>
            </a:schemeClr>
          </a:solidFill>
          <a:effectLst/>
        </p:spPr>
        <p:style>
          <a:lnRef idx="3">
            <a:schemeClr val="lt1"/>
          </a:lnRef>
          <a:fillRef idx="1">
            <a:schemeClr val="accent1"/>
          </a:fillRef>
          <a:effectRef idx="1">
            <a:schemeClr val="accent1"/>
          </a:effectRef>
          <a:fontRef idx="minor">
            <a:schemeClr val="lt1"/>
          </a:fontRef>
        </p:style>
        <p:txBody>
          <a:bodyPr anchor="ctr"/>
          <a:lstStyle/>
          <a:p>
            <a:pPr algn="ctr">
              <a:defRPr/>
            </a:pPr>
            <a:r>
              <a:rPr lang="en-US" sz="1200" dirty="0"/>
              <a:t>GGSN</a:t>
            </a:r>
          </a:p>
        </p:txBody>
      </p:sp>
      <p:sp>
        <p:nvSpPr>
          <p:cNvPr id="59" name="Rectangle 58"/>
          <p:cNvSpPr/>
          <p:nvPr/>
        </p:nvSpPr>
        <p:spPr>
          <a:xfrm>
            <a:off x="1624075" y="2991956"/>
            <a:ext cx="1450860" cy="461665"/>
          </a:xfrm>
          <a:prstGeom prst="rect">
            <a:avLst/>
          </a:prstGeom>
          <a:solidFill>
            <a:schemeClr val="bg1"/>
          </a:solidFill>
        </p:spPr>
        <p:txBody>
          <a:bodyPr wrap="square">
            <a:spAutoFit/>
          </a:bodyPr>
          <a:lstStyle/>
          <a:p>
            <a:pPr algn="ctr">
              <a:defRPr/>
            </a:pPr>
            <a:r>
              <a:rPr lang="en-US" sz="1200" b="1" dirty="0">
                <a:latin typeface="+mn-lt"/>
              </a:rPr>
              <a:t>Mobile Access Network</a:t>
            </a:r>
          </a:p>
        </p:txBody>
      </p:sp>
      <p:sp>
        <p:nvSpPr>
          <p:cNvPr id="61" name="ZoneTexte 60"/>
          <p:cNvSpPr txBox="1"/>
          <p:nvPr/>
        </p:nvSpPr>
        <p:spPr>
          <a:xfrm>
            <a:off x="304624" y="3045073"/>
            <a:ext cx="1191449" cy="276999"/>
          </a:xfrm>
          <a:prstGeom prst="rect">
            <a:avLst/>
          </a:prstGeom>
          <a:noFill/>
        </p:spPr>
        <p:txBody>
          <a:bodyPr wrap="square">
            <a:spAutoFit/>
          </a:bodyPr>
          <a:lstStyle/>
          <a:p>
            <a:pPr algn="ctr">
              <a:defRPr/>
            </a:pPr>
            <a:r>
              <a:rPr lang="en-US" sz="1200" b="1" i="1" dirty="0">
                <a:latin typeface="+mn-lt"/>
              </a:rPr>
              <a:t>Subscribers</a:t>
            </a:r>
          </a:p>
        </p:txBody>
      </p:sp>
      <p:sp>
        <p:nvSpPr>
          <p:cNvPr id="45" name="ZoneTexte 44"/>
          <p:cNvSpPr txBox="1"/>
          <p:nvPr/>
        </p:nvSpPr>
        <p:spPr>
          <a:xfrm>
            <a:off x="8100392" y="3501464"/>
            <a:ext cx="936625" cy="276225"/>
          </a:xfrm>
          <a:prstGeom prst="rect">
            <a:avLst/>
          </a:prstGeom>
          <a:noFill/>
        </p:spPr>
        <p:txBody>
          <a:bodyPr>
            <a:spAutoFit/>
          </a:bodyPr>
          <a:lstStyle/>
          <a:p>
            <a:pPr>
              <a:defRPr/>
            </a:pPr>
            <a:r>
              <a:rPr lang="en-US" sz="1200" b="1" i="1" dirty="0">
                <a:latin typeface="+mn-lt"/>
              </a:rPr>
              <a:t>Internet</a:t>
            </a:r>
          </a:p>
        </p:txBody>
      </p:sp>
      <p:sp>
        <p:nvSpPr>
          <p:cNvPr id="4" name="ZoneTexte 3"/>
          <p:cNvSpPr txBox="1"/>
          <p:nvPr/>
        </p:nvSpPr>
        <p:spPr>
          <a:xfrm>
            <a:off x="5422276" y="1556792"/>
            <a:ext cx="2503348" cy="276999"/>
          </a:xfrm>
          <a:prstGeom prst="rect">
            <a:avLst/>
          </a:prstGeom>
          <a:noFill/>
        </p:spPr>
        <p:txBody>
          <a:bodyPr wrap="square" rtlCol="0">
            <a:spAutoFit/>
          </a:bodyPr>
          <a:lstStyle/>
          <a:p>
            <a:pPr algn="ctr"/>
            <a:r>
              <a:rPr lang="fr-FR" sz="1200" b="1" dirty="0">
                <a:latin typeface="+mn-lt"/>
              </a:rPr>
              <a:t>MVNO Data Center -Cloud</a:t>
            </a:r>
          </a:p>
        </p:txBody>
      </p:sp>
      <p:sp>
        <p:nvSpPr>
          <p:cNvPr id="3" name="Rectangle à coins arrondis 2"/>
          <p:cNvSpPr/>
          <p:nvPr/>
        </p:nvSpPr>
        <p:spPr bwMode="auto">
          <a:xfrm>
            <a:off x="5604210" y="1860212"/>
            <a:ext cx="2160000" cy="632683"/>
          </a:xfrm>
          <a:prstGeom prst="wedgeRoundRectCallout">
            <a:avLst>
              <a:gd name="adj1" fmla="val -22136"/>
              <a:gd name="adj2" fmla="val 73229"/>
              <a:gd name="adj3" fmla="val 16667"/>
            </a:avLst>
          </a:prstGeom>
          <a:solidFill>
            <a:schemeClr val="bg1">
              <a:lumMod val="6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sp>
        <p:nvSpPr>
          <p:cNvPr id="67" name="ZoneTexte 66"/>
          <p:cNvSpPr txBox="1"/>
          <p:nvPr/>
        </p:nvSpPr>
        <p:spPr>
          <a:xfrm>
            <a:off x="5580112" y="1916832"/>
            <a:ext cx="2160000" cy="523220"/>
          </a:xfrm>
          <a:prstGeom prst="rect">
            <a:avLst/>
          </a:prstGeom>
          <a:noFill/>
        </p:spPr>
        <p:txBody>
          <a:bodyPr wrap="square" rtlCol="0">
            <a:spAutoFit/>
          </a:bodyPr>
          <a:lstStyle/>
          <a:p>
            <a:pPr algn="ctr"/>
            <a:r>
              <a:rPr lang="fr-FR" sz="1400" b="1" dirty="0">
                <a:solidFill>
                  <a:schemeClr val="bg1"/>
                </a:solidFill>
                <a:latin typeface="+mn-lt"/>
              </a:rPr>
              <a:t>PORTAONE</a:t>
            </a:r>
          </a:p>
          <a:p>
            <a:pPr algn="ctr"/>
            <a:r>
              <a:rPr lang="fr-FR" sz="1400" b="1" dirty="0" err="1">
                <a:solidFill>
                  <a:schemeClr val="bg1"/>
                </a:solidFill>
                <a:latin typeface="+mn-lt"/>
              </a:rPr>
              <a:t>Charging</a:t>
            </a:r>
            <a:r>
              <a:rPr lang="fr-FR" sz="1400" b="1" dirty="0">
                <a:solidFill>
                  <a:schemeClr val="bg1"/>
                </a:solidFill>
                <a:latin typeface="+mn-lt"/>
              </a:rPr>
              <a:t> / Billing</a:t>
            </a:r>
          </a:p>
        </p:txBody>
      </p:sp>
      <p:sp>
        <p:nvSpPr>
          <p:cNvPr id="68" name="Rectangle à coins arrondis 67"/>
          <p:cNvSpPr/>
          <p:nvPr/>
        </p:nvSpPr>
        <p:spPr bwMode="auto">
          <a:xfrm>
            <a:off x="5547938" y="5098462"/>
            <a:ext cx="2280158" cy="274754"/>
          </a:xfrm>
          <a:prstGeom prst="roundRect">
            <a:avLst>
              <a:gd name="adj" fmla="val 9630"/>
            </a:avLst>
          </a:prstGeom>
          <a:solidFill>
            <a:srgbClr val="00808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US" sz="1400" b="1" dirty="0">
                <a:solidFill>
                  <a:schemeClr val="bg1"/>
                </a:solidFill>
                <a:latin typeface="+mj-lt"/>
              </a:rPr>
              <a:t>Usage Visibility</a:t>
            </a:r>
          </a:p>
        </p:txBody>
      </p:sp>
      <p:sp>
        <p:nvSpPr>
          <p:cNvPr id="69" name="Rectangle à coins arrondis 68"/>
          <p:cNvSpPr/>
          <p:nvPr/>
        </p:nvSpPr>
        <p:spPr bwMode="auto">
          <a:xfrm>
            <a:off x="5535792" y="4714667"/>
            <a:ext cx="2280158" cy="311787"/>
          </a:xfrm>
          <a:prstGeom prst="roundRect">
            <a:avLst>
              <a:gd name="adj" fmla="val 9630"/>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US" sz="1400" b="1" dirty="0">
                <a:solidFill>
                  <a:schemeClr val="bg1"/>
                </a:solidFill>
                <a:latin typeface="+mj-lt"/>
              </a:rPr>
              <a:t>Data Control</a:t>
            </a:r>
            <a:endParaRPr kumimoji="0" lang="en-US" sz="1400" b="1" i="0" u="none" strike="noStrike" cap="none" normalizeH="0" baseline="0" dirty="0">
              <a:ln>
                <a:noFill/>
              </a:ln>
              <a:solidFill>
                <a:schemeClr val="bg1"/>
              </a:solidFill>
              <a:effectLst/>
              <a:latin typeface="+mj-lt"/>
            </a:endParaRPr>
          </a:p>
        </p:txBody>
      </p:sp>
      <p:sp>
        <p:nvSpPr>
          <p:cNvPr id="70" name="Rectangle à coins arrondis 69"/>
          <p:cNvSpPr/>
          <p:nvPr/>
        </p:nvSpPr>
        <p:spPr bwMode="auto">
          <a:xfrm>
            <a:off x="5535792" y="4090350"/>
            <a:ext cx="2280158" cy="504056"/>
          </a:xfrm>
          <a:prstGeom prst="roundRect">
            <a:avLst>
              <a:gd name="adj" fmla="val 9630"/>
            </a:avLst>
          </a:prstGeom>
          <a:solidFill>
            <a:srgbClr val="486DA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mj-lt"/>
                <a:cs typeface="Arial" charset="0"/>
              </a:rPr>
              <a:t>Advanced </a:t>
            </a:r>
          </a:p>
          <a:p>
            <a:pPr marL="0" marR="0" indent="0"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mj-lt"/>
                <a:cs typeface="Arial" charset="0"/>
              </a:rPr>
              <a:t>Data  charging</a:t>
            </a:r>
          </a:p>
        </p:txBody>
      </p:sp>
      <p:sp>
        <p:nvSpPr>
          <p:cNvPr id="5" name="ZoneTexte 4"/>
          <p:cNvSpPr txBox="1"/>
          <p:nvPr/>
        </p:nvSpPr>
        <p:spPr>
          <a:xfrm>
            <a:off x="4797940" y="3183572"/>
            <a:ext cx="348172" cy="276999"/>
          </a:xfrm>
          <a:prstGeom prst="rect">
            <a:avLst/>
          </a:prstGeom>
          <a:noFill/>
        </p:spPr>
        <p:txBody>
          <a:bodyPr wrap="none" rtlCol="0">
            <a:spAutoFit/>
          </a:bodyPr>
          <a:lstStyle/>
          <a:p>
            <a:r>
              <a:rPr lang="en-US" sz="1200" b="1" dirty="0" err="1">
                <a:solidFill>
                  <a:schemeClr val="bg1">
                    <a:lumMod val="50000"/>
                  </a:schemeClr>
                </a:solidFill>
              </a:rPr>
              <a:t>Gi</a:t>
            </a:r>
            <a:endParaRPr lang="en-US" sz="1200" b="1" dirty="0">
              <a:solidFill>
                <a:schemeClr val="bg1">
                  <a:lumMod val="50000"/>
                </a:schemeClr>
              </a:solidFill>
            </a:endParaRPr>
          </a:p>
        </p:txBody>
      </p:sp>
      <p:sp>
        <p:nvSpPr>
          <p:cNvPr id="38" name="Rectangle à coins arrondis 37"/>
          <p:cNvSpPr/>
          <p:nvPr/>
        </p:nvSpPr>
        <p:spPr bwMode="auto">
          <a:xfrm>
            <a:off x="5608017" y="2781456"/>
            <a:ext cx="2160000" cy="648000"/>
          </a:xfrm>
          <a:prstGeom prst="wedgeRoundRectCallout">
            <a:avLst>
              <a:gd name="adj1" fmla="val 21391"/>
              <a:gd name="adj2" fmla="val -78190"/>
              <a:gd name="adj3" fmla="val 16667"/>
            </a:avLst>
          </a:prstGeom>
          <a:solidFill>
            <a:schemeClr val="bg1"/>
          </a:solidFill>
          <a:ln w="12700" cap="flat" cmpd="sng" algn="ctr">
            <a:solidFill>
              <a:schemeClr val="accent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grpSp>
        <p:nvGrpSpPr>
          <p:cNvPr id="6" name="Groupe 40"/>
          <p:cNvGrpSpPr/>
          <p:nvPr/>
        </p:nvGrpSpPr>
        <p:grpSpPr>
          <a:xfrm>
            <a:off x="5680025" y="2861157"/>
            <a:ext cx="2042777" cy="568299"/>
            <a:chOff x="7223019" y="1178934"/>
            <a:chExt cx="2042777" cy="568299"/>
          </a:xfrm>
          <a:noFill/>
        </p:grpSpPr>
        <p:pic>
          <p:nvPicPr>
            <p:cNvPr id="42" name="Picture 12"/>
            <p:cNvPicPr>
              <a:picLocks noChangeAspect="1" noChangeArrowheads="1"/>
            </p:cNvPicPr>
            <p:nvPr/>
          </p:nvPicPr>
          <p:blipFill>
            <a:blip r:embed="rId7" cstate="print"/>
            <a:srcRect/>
            <a:stretch>
              <a:fillRect/>
            </a:stretch>
          </p:blipFill>
          <p:spPr bwMode="auto">
            <a:xfrm>
              <a:off x="7635230" y="1178934"/>
              <a:ext cx="1078889" cy="294842"/>
            </a:xfrm>
            <a:prstGeom prst="rect">
              <a:avLst/>
            </a:prstGeom>
            <a:grpFill/>
            <a:ln w="9525">
              <a:noFill/>
              <a:miter lim="800000"/>
              <a:headEnd/>
              <a:tailEnd/>
            </a:ln>
          </p:spPr>
        </p:pic>
        <p:sp>
          <p:nvSpPr>
            <p:cNvPr id="43" name="ZoneTexte 42"/>
            <p:cNvSpPr txBox="1"/>
            <p:nvPr/>
          </p:nvSpPr>
          <p:spPr>
            <a:xfrm>
              <a:off x="7223019" y="1470234"/>
              <a:ext cx="2042777" cy="276999"/>
            </a:xfrm>
            <a:prstGeom prst="rect">
              <a:avLst/>
            </a:prstGeom>
            <a:grpFill/>
          </p:spPr>
          <p:txBody>
            <a:bodyPr wrap="square" rtlCol="0">
              <a:spAutoFit/>
            </a:bodyPr>
            <a:lstStyle/>
            <a:p>
              <a:r>
                <a:rPr lang="fr-FR" sz="1200" dirty="0">
                  <a:latin typeface="+mn-lt"/>
                </a:rPr>
                <a:t>Content Smart Switch</a:t>
              </a:r>
            </a:p>
          </p:txBody>
        </p:sp>
      </p:grpSp>
      <p:sp>
        <p:nvSpPr>
          <p:cNvPr id="39" name="Rounded Rectangle 54"/>
          <p:cNvSpPr/>
          <p:nvPr/>
        </p:nvSpPr>
        <p:spPr>
          <a:xfrm>
            <a:off x="3455331" y="1961495"/>
            <a:ext cx="972000" cy="430500"/>
          </a:xfrm>
          <a:prstGeom prst="roundRect">
            <a:avLst/>
          </a:prstGeom>
          <a:solidFill>
            <a:schemeClr val="accent3">
              <a:lumMod val="65000"/>
            </a:schemeClr>
          </a:solidFill>
          <a:effectLst/>
        </p:spPr>
        <p:style>
          <a:lnRef idx="3">
            <a:schemeClr val="lt1"/>
          </a:lnRef>
          <a:fillRef idx="1">
            <a:schemeClr val="accent1"/>
          </a:fillRef>
          <a:effectRef idx="1">
            <a:schemeClr val="accent1"/>
          </a:effectRef>
          <a:fontRef idx="minor">
            <a:schemeClr val="lt1"/>
          </a:fontRef>
        </p:style>
        <p:txBody>
          <a:bodyPr anchor="ctr"/>
          <a:lstStyle/>
          <a:p>
            <a:pPr algn="ctr">
              <a:defRPr/>
            </a:pPr>
            <a:r>
              <a:rPr lang="en-US" sz="1200" dirty="0"/>
              <a:t>BRAS</a:t>
            </a:r>
          </a:p>
        </p:txBody>
      </p:sp>
      <p:sp>
        <p:nvSpPr>
          <p:cNvPr id="41" name="Rectangle 40"/>
          <p:cNvSpPr/>
          <p:nvPr/>
        </p:nvSpPr>
        <p:spPr>
          <a:xfrm>
            <a:off x="1547664" y="1844824"/>
            <a:ext cx="1450860" cy="461665"/>
          </a:xfrm>
          <a:prstGeom prst="rect">
            <a:avLst/>
          </a:prstGeom>
          <a:solidFill>
            <a:schemeClr val="bg1"/>
          </a:solidFill>
        </p:spPr>
        <p:txBody>
          <a:bodyPr wrap="square">
            <a:spAutoFit/>
          </a:bodyPr>
          <a:lstStyle/>
          <a:p>
            <a:pPr algn="ctr">
              <a:defRPr/>
            </a:pPr>
            <a:r>
              <a:rPr lang="en-US" sz="1200" b="1" dirty="0">
                <a:latin typeface="+mn-lt"/>
              </a:rPr>
              <a:t>Mobile Access Network</a:t>
            </a:r>
          </a:p>
        </p:txBody>
      </p:sp>
    </p:spTree>
    <p:extLst>
      <p:ext uri="{BB962C8B-B14F-4D97-AF65-F5344CB8AC3E}">
        <p14:creationId xmlns:p14="http://schemas.microsoft.com/office/powerpoint/2010/main" val="3572642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0" name="Connecteur droit avec flèche 59"/>
          <p:cNvCxnSpPr/>
          <p:nvPr/>
        </p:nvCxnSpPr>
        <p:spPr bwMode="auto">
          <a:xfrm>
            <a:off x="4420467" y="2681574"/>
            <a:ext cx="3816000" cy="0"/>
          </a:xfrm>
          <a:prstGeom prst="straightConnector1">
            <a:avLst/>
          </a:prstGeom>
          <a:solidFill>
            <a:schemeClr val="accent1"/>
          </a:solidFill>
          <a:ln w="28575" cap="flat" cmpd="sng" algn="ctr">
            <a:solidFill>
              <a:schemeClr val="bg1">
                <a:lumMod val="50000"/>
              </a:schemeClr>
            </a:solidFill>
            <a:prstDash val="solid"/>
            <a:round/>
            <a:headEnd type="none" w="med" len="med"/>
            <a:tailEnd type="stealth" w="med" len="med"/>
          </a:ln>
          <a:effectLst/>
        </p:spPr>
      </p:cxnSp>
      <p:sp>
        <p:nvSpPr>
          <p:cNvPr id="2" name="Titre 1"/>
          <p:cNvSpPr>
            <a:spLocks noGrp="1"/>
          </p:cNvSpPr>
          <p:nvPr>
            <p:ph type="title"/>
          </p:nvPr>
        </p:nvSpPr>
        <p:spPr/>
        <p:txBody>
          <a:bodyPr/>
          <a:lstStyle/>
          <a:p>
            <a:r>
              <a:rPr lang="en-US" dirty="0"/>
              <a:t>Two targets: MVNOs, ISPs</a:t>
            </a:r>
          </a:p>
        </p:txBody>
      </p:sp>
      <p:sp>
        <p:nvSpPr>
          <p:cNvPr id="29" name="Espace réservé du contenu 2"/>
          <p:cNvSpPr txBox="1">
            <a:spLocks/>
          </p:cNvSpPr>
          <p:nvPr/>
        </p:nvSpPr>
        <p:spPr>
          <a:xfrm>
            <a:off x="173754" y="836712"/>
            <a:ext cx="7494590" cy="504056"/>
          </a:xfrm>
          <a:prstGeom prst="rect">
            <a:avLst/>
          </a:prstGeom>
          <a:solidFill>
            <a:schemeClr val="bg1"/>
          </a:solidFill>
        </p:spPr>
        <p:txBody>
          <a:bodyPr/>
          <a:lstStyle>
            <a:lvl1pPr marL="342900" indent="-342900" algn="l" rtl="0" eaLnBrk="0" fontAlgn="base" hangingPunct="0">
              <a:spcBef>
                <a:spcPct val="20000"/>
              </a:spcBef>
              <a:spcAft>
                <a:spcPct val="0"/>
              </a:spcAft>
              <a:buClr>
                <a:srgbClr val="78A0D2"/>
              </a:buClr>
              <a:buFont typeface="Wingdings" pitchFamily="2" charset="2"/>
              <a:defRPr sz="1600"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400" b="1">
                <a:solidFill>
                  <a:schemeClr val="tx1"/>
                </a:solidFill>
                <a:latin typeface="+mn-lt"/>
                <a:cs typeface="+mn-cs"/>
              </a:defRPr>
            </a:lvl2pPr>
            <a:lvl3pPr marL="1143000" indent="-228600" algn="l" rtl="0" eaLnBrk="0" fontAlgn="base" hangingPunct="0">
              <a:spcBef>
                <a:spcPct val="20000"/>
              </a:spcBef>
              <a:spcAft>
                <a:spcPct val="0"/>
              </a:spcAft>
              <a:defRPr sz="1400">
                <a:solidFill>
                  <a:schemeClr val="tx1"/>
                </a:solidFill>
                <a:latin typeface="+mn-lt"/>
                <a:cs typeface="+mn-cs"/>
              </a:defRPr>
            </a:lvl3pPr>
            <a:lvl4pPr marL="1600200" indent="-228600" algn="l" rtl="0" eaLnBrk="0" fontAlgn="base" hangingPunct="0">
              <a:spcBef>
                <a:spcPct val="20000"/>
              </a:spcBef>
              <a:spcAft>
                <a:spcPct val="0"/>
              </a:spcAft>
              <a:buClr>
                <a:srgbClr val="78A0D2"/>
              </a:buClr>
              <a:buSzPct val="50000"/>
              <a:buFont typeface="Wingdings" pitchFamily="2" charset="2"/>
              <a:buChar char="q"/>
              <a:defRPr sz="1200">
                <a:solidFill>
                  <a:schemeClr val="tx1"/>
                </a:solidFill>
                <a:latin typeface="+mn-lt"/>
                <a:cs typeface="+mn-cs"/>
              </a:defRPr>
            </a:lvl4pPr>
            <a:lvl5pPr marL="2057400" indent="-228600" algn="l" rtl="0" eaLnBrk="0" fontAlgn="base" hangingPunct="0">
              <a:spcBef>
                <a:spcPct val="20000"/>
              </a:spcBef>
              <a:spcAft>
                <a:spcPct val="0"/>
              </a:spcAft>
              <a:defRPr sz="1200">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a:lstStyle>
          <a:p>
            <a:pPr>
              <a:spcBef>
                <a:spcPts val="0"/>
              </a:spcBef>
            </a:pPr>
            <a:r>
              <a:rPr lang="en-US" sz="1400" u="sng" kern="0" dirty="0">
                <a:solidFill>
                  <a:srgbClr val="C00000"/>
                </a:solidFill>
              </a:rPr>
              <a:t>MVNO</a:t>
            </a:r>
            <a:r>
              <a:rPr lang="en-US" sz="1400" kern="0" dirty="0">
                <a:solidFill>
                  <a:srgbClr val="C00000"/>
                </a:solidFill>
              </a:rPr>
              <a:t>:</a:t>
            </a:r>
          </a:p>
        </p:txBody>
      </p:sp>
      <p:sp>
        <p:nvSpPr>
          <p:cNvPr id="62" name="AutoShape 11"/>
          <p:cNvSpPr>
            <a:spLocks noChangeArrowheads="1"/>
          </p:cNvSpPr>
          <p:nvPr/>
        </p:nvSpPr>
        <p:spPr bwMode="auto">
          <a:xfrm>
            <a:off x="7629252" y="775593"/>
            <a:ext cx="1230312" cy="471487"/>
          </a:xfrm>
          <a:prstGeom prst="roundRect">
            <a:avLst>
              <a:gd name="adj" fmla="val 16667"/>
            </a:avLst>
          </a:prstGeom>
          <a:solidFill>
            <a:schemeClr val="bg1"/>
          </a:solidFill>
          <a:ln w="9525">
            <a:noFill/>
            <a:round/>
            <a:headEnd/>
            <a:tailEnd/>
          </a:ln>
          <a:effectLst/>
        </p:spPr>
        <p:txBody>
          <a:bodyPr wrap="none" anchor="ctr"/>
          <a:lstStyle/>
          <a:p>
            <a:endParaRPr lang="fr-FR" dirty="0"/>
          </a:p>
        </p:txBody>
      </p:sp>
      <p:pic>
        <p:nvPicPr>
          <p:cNvPr id="1036" name="Picture 12" descr="http://macprovid.vo.llnwd.net/o43/hub/media/1092/8492/headline_Choosing-Cloud.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6107486" y="404664"/>
            <a:ext cx="2784994" cy="24384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à coins arrondis 10"/>
          <p:cNvSpPr/>
          <p:nvPr/>
        </p:nvSpPr>
        <p:spPr bwMode="auto">
          <a:xfrm>
            <a:off x="5422276" y="1052736"/>
            <a:ext cx="2405820" cy="1944216"/>
          </a:xfrm>
          <a:prstGeom prst="roundRect">
            <a:avLst>
              <a:gd name="adj" fmla="val 4517"/>
            </a:avLst>
          </a:prstGeom>
          <a:solidFill>
            <a:srgbClr val="F2F2F2">
              <a:alpha val="5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charset="0"/>
              <a:cs typeface="Arial" charset="0"/>
            </a:endParaRPr>
          </a:p>
        </p:txBody>
      </p:sp>
      <p:sp>
        <p:nvSpPr>
          <p:cNvPr id="58" name="Rectangle à coins arrondis 57"/>
          <p:cNvSpPr/>
          <p:nvPr/>
        </p:nvSpPr>
        <p:spPr bwMode="auto">
          <a:xfrm>
            <a:off x="1711694" y="1942826"/>
            <a:ext cx="2118042" cy="1346300"/>
          </a:xfrm>
          <a:prstGeom prst="roundRect">
            <a:avLst/>
          </a:prstGeom>
          <a:no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mn-lt"/>
              <a:cs typeface="Arial" charset="0"/>
            </a:endParaRPr>
          </a:p>
        </p:txBody>
      </p:sp>
      <p:pic>
        <p:nvPicPr>
          <p:cNvPr id="37" name="Image 23"/>
          <p:cNvPicPr>
            <a:picLocks noChangeAspect="1"/>
          </p:cNvPicPr>
          <p:nvPr/>
        </p:nvPicPr>
        <p:blipFill>
          <a:blip r:embed="rId3" cstate="print"/>
          <a:srcRect b="12720"/>
          <a:stretch>
            <a:fillRect/>
          </a:stretch>
        </p:blipFill>
        <p:spPr bwMode="auto">
          <a:xfrm>
            <a:off x="8348062" y="2457621"/>
            <a:ext cx="472410" cy="475517"/>
          </a:xfrm>
          <a:prstGeom prst="rect">
            <a:avLst/>
          </a:prstGeom>
          <a:noFill/>
          <a:ln w="9525">
            <a:noFill/>
            <a:miter lim="800000"/>
            <a:headEnd/>
            <a:tailEnd/>
          </a:ln>
        </p:spPr>
      </p:pic>
      <p:sp>
        <p:nvSpPr>
          <p:cNvPr id="40" name="ZoneTexte 39"/>
          <p:cNvSpPr txBox="1"/>
          <p:nvPr/>
        </p:nvSpPr>
        <p:spPr>
          <a:xfrm>
            <a:off x="4340289" y="2969876"/>
            <a:ext cx="1348631" cy="461665"/>
          </a:xfrm>
          <a:prstGeom prst="rect">
            <a:avLst/>
          </a:prstGeom>
          <a:noFill/>
        </p:spPr>
        <p:txBody>
          <a:bodyPr wrap="square" rtlCol="0">
            <a:spAutoFit/>
          </a:bodyPr>
          <a:lstStyle/>
          <a:p>
            <a:pPr algn="ctr"/>
            <a:r>
              <a:rPr lang="en-US" sz="1200" b="1" i="1" dirty="0">
                <a:solidFill>
                  <a:srgbClr val="486DA8"/>
                </a:solidFill>
                <a:latin typeface="+mn-lt"/>
              </a:rPr>
              <a:t>MVNO</a:t>
            </a:r>
          </a:p>
          <a:p>
            <a:pPr algn="ctr"/>
            <a:r>
              <a:rPr lang="en-US" sz="1200" b="1" i="1" dirty="0">
                <a:solidFill>
                  <a:srgbClr val="486DA8"/>
                </a:solidFill>
                <a:latin typeface="+mn-lt"/>
              </a:rPr>
              <a:t>Data Traffic</a:t>
            </a:r>
          </a:p>
        </p:txBody>
      </p:sp>
      <p:pic>
        <p:nvPicPr>
          <p:cNvPr id="48" name="Image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7624" y="2348880"/>
            <a:ext cx="144000" cy="221538"/>
          </a:xfrm>
          <a:prstGeom prst="rect">
            <a:avLst/>
          </a:prstGeom>
        </p:spPr>
      </p:pic>
      <p:pic>
        <p:nvPicPr>
          <p:cNvPr id="49" name="Image 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5632" y="2824243"/>
            <a:ext cx="144000" cy="221538"/>
          </a:xfrm>
          <a:prstGeom prst="rect">
            <a:avLst/>
          </a:prstGeom>
        </p:spPr>
      </p:pic>
      <p:pic>
        <p:nvPicPr>
          <p:cNvPr id="50" name="Image 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7600" y="2564904"/>
            <a:ext cx="144000" cy="221538"/>
          </a:xfrm>
          <a:prstGeom prst="rect">
            <a:avLst/>
          </a:prstGeom>
        </p:spPr>
      </p:pic>
      <p:pic>
        <p:nvPicPr>
          <p:cNvPr id="51" name="Image 50" descr="baseStationtower.jpg"/>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763688" y="2564904"/>
            <a:ext cx="430517" cy="523078"/>
          </a:xfrm>
          <a:prstGeom prst="rect">
            <a:avLst/>
          </a:prstGeom>
        </p:spPr>
      </p:pic>
      <p:pic>
        <p:nvPicPr>
          <p:cNvPr id="52" name="Image 51" descr="baseStationtower.jpg"/>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028644" y="2060848"/>
            <a:ext cx="383116" cy="465486"/>
          </a:xfrm>
          <a:prstGeom prst="rect">
            <a:avLst/>
          </a:prstGeom>
        </p:spPr>
      </p:pic>
      <p:cxnSp>
        <p:nvCxnSpPr>
          <p:cNvPr id="53" name="Connecteur droit avec flèche 52"/>
          <p:cNvCxnSpPr/>
          <p:nvPr/>
        </p:nvCxnSpPr>
        <p:spPr bwMode="auto">
          <a:xfrm>
            <a:off x="3197686" y="2728341"/>
            <a:ext cx="723039" cy="0"/>
          </a:xfrm>
          <a:prstGeom prst="straightConnector1">
            <a:avLst/>
          </a:prstGeom>
          <a:solidFill>
            <a:schemeClr val="accent1"/>
          </a:solidFill>
          <a:ln w="28575" cap="flat" cmpd="sng" algn="ctr">
            <a:solidFill>
              <a:schemeClr val="accent3">
                <a:lumMod val="65000"/>
              </a:schemeClr>
            </a:solidFill>
            <a:prstDash val="solid"/>
            <a:round/>
            <a:headEnd type="none" w="med" len="med"/>
            <a:tailEnd type="arrow"/>
          </a:ln>
          <a:effectLst/>
        </p:spPr>
      </p:cxnSp>
      <p:cxnSp>
        <p:nvCxnSpPr>
          <p:cNvPr id="54" name="Connecteur droit avec flèche 53"/>
          <p:cNvCxnSpPr/>
          <p:nvPr/>
        </p:nvCxnSpPr>
        <p:spPr bwMode="auto">
          <a:xfrm>
            <a:off x="2477710" y="2728342"/>
            <a:ext cx="936000" cy="0"/>
          </a:xfrm>
          <a:prstGeom prst="straightConnector1">
            <a:avLst/>
          </a:prstGeom>
          <a:solidFill>
            <a:schemeClr val="accent1"/>
          </a:solidFill>
          <a:ln w="28575" cap="flat" cmpd="sng" algn="ctr">
            <a:solidFill>
              <a:schemeClr val="bg1">
                <a:lumMod val="50000"/>
              </a:schemeClr>
            </a:solidFill>
            <a:prstDash val="sysDash"/>
            <a:round/>
            <a:headEnd type="none" w="med" len="med"/>
            <a:tailEnd type="none" w="med" len="med"/>
          </a:ln>
          <a:effectLst/>
        </p:spPr>
      </p:cxnSp>
      <p:cxnSp>
        <p:nvCxnSpPr>
          <p:cNvPr id="55" name="Connecteur droit avec flèche 54"/>
          <p:cNvCxnSpPr/>
          <p:nvPr/>
        </p:nvCxnSpPr>
        <p:spPr bwMode="auto">
          <a:xfrm>
            <a:off x="2231784" y="2728342"/>
            <a:ext cx="396000" cy="0"/>
          </a:xfrm>
          <a:prstGeom prst="straightConnector1">
            <a:avLst/>
          </a:prstGeom>
          <a:solidFill>
            <a:schemeClr val="accent1"/>
          </a:solidFill>
          <a:ln w="28575" cap="flat" cmpd="sng" algn="ctr">
            <a:solidFill>
              <a:schemeClr val="bg1">
                <a:lumMod val="50000"/>
              </a:schemeClr>
            </a:solidFill>
            <a:prstDash val="solid"/>
            <a:round/>
            <a:headEnd type="none" w="med" len="med"/>
            <a:tailEnd type="none" w="med" len="med"/>
          </a:ln>
          <a:effectLst/>
        </p:spPr>
      </p:cxnSp>
      <p:sp>
        <p:nvSpPr>
          <p:cNvPr id="59" name="Rectangle 58"/>
          <p:cNvSpPr/>
          <p:nvPr/>
        </p:nvSpPr>
        <p:spPr>
          <a:xfrm>
            <a:off x="2146701" y="3068960"/>
            <a:ext cx="1450860" cy="276999"/>
          </a:xfrm>
          <a:prstGeom prst="rect">
            <a:avLst/>
          </a:prstGeom>
          <a:solidFill>
            <a:schemeClr val="bg1"/>
          </a:solidFill>
        </p:spPr>
        <p:txBody>
          <a:bodyPr wrap="square">
            <a:spAutoFit/>
          </a:bodyPr>
          <a:lstStyle/>
          <a:p>
            <a:pPr algn="ctr">
              <a:defRPr/>
            </a:pPr>
            <a:r>
              <a:rPr lang="en-US" sz="1200" b="1" dirty="0">
                <a:latin typeface="+mn-lt"/>
              </a:rPr>
              <a:t>MNO Network</a:t>
            </a:r>
          </a:p>
        </p:txBody>
      </p:sp>
      <p:sp>
        <p:nvSpPr>
          <p:cNvPr id="61" name="ZoneTexte 60"/>
          <p:cNvSpPr txBox="1"/>
          <p:nvPr/>
        </p:nvSpPr>
        <p:spPr>
          <a:xfrm>
            <a:off x="523816" y="3079993"/>
            <a:ext cx="1191449" cy="276999"/>
          </a:xfrm>
          <a:prstGeom prst="rect">
            <a:avLst/>
          </a:prstGeom>
          <a:noFill/>
        </p:spPr>
        <p:txBody>
          <a:bodyPr wrap="square">
            <a:spAutoFit/>
          </a:bodyPr>
          <a:lstStyle/>
          <a:p>
            <a:pPr algn="ctr">
              <a:defRPr/>
            </a:pPr>
            <a:r>
              <a:rPr lang="en-US" sz="1200" b="1" i="1" dirty="0">
                <a:latin typeface="+mn-lt"/>
              </a:rPr>
              <a:t>Subscribers</a:t>
            </a:r>
          </a:p>
        </p:txBody>
      </p:sp>
      <p:sp>
        <p:nvSpPr>
          <p:cNvPr id="45" name="ZoneTexte 44"/>
          <p:cNvSpPr txBox="1"/>
          <p:nvPr/>
        </p:nvSpPr>
        <p:spPr>
          <a:xfrm>
            <a:off x="8100392" y="3069416"/>
            <a:ext cx="936625" cy="276225"/>
          </a:xfrm>
          <a:prstGeom prst="rect">
            <a:avLst/>
          </a:prstGeom>
          <a:noFill/>
        </p:spPr>
        <p:txBody>
          <a:bodyPr>
            <a:spAutoFit/>
          </a:bodyPr>
          <a:lstStyle/>
          <a:p>
            <a:pPr>
              <a:defRPr/>
            </a:pPr>
            <a:r>
              <a:rPr lang="en-US" sz="1200" b="1" i="1" dirty="0">
                <a:latin typeface="+mn-lt"/>
              </a:rPr>
              <a:t>Internet</a:t>
            </a:r>
          </a:p>
        </p:txBody>
      </p:sp>
      <p:sp>
        <p:nvSpPr>
          <p:cNvPr id="4" name="ZoneTexte 3"/>
          <p:cNvSpPr txBox="1"/>
          <p:nvPr/>
        </p:nvSpPr>
        <p:spPr>
          <a:xfrm>
            <a:off x="5422276" y="1124744"/>
            <a:ext cx="2503348" cy="276999"/>
          </a:xfrm>
          <a:prstGeom prst="rect">
            <a:avLst/>
          </a:prstGeom>
          <a:noFill/>
        </p:spPr>
        <p:txBody>
          <a:bodyPr wrap="square" rtlCol="0">
            <a:spAutoFit/>
          </a:bodyPr>
          <a:lstStyle/>
          <a:p>
            <a:pPr algn="ctr"/>
            <a:r>
              <a:rPr lang="fr-FR" sz="1200" b="1" dirty="0">
                <a:latin typeface="+mn-lt"/>
              </a:rPr>
              <a:t>MVNO Data Center -Cloud</a:t>
            </a:r>
          </a:p>
        </p:txBody>
      </p:sp>
      <p:sp>
        <p:nvSpPr>
          <p:cNvPr id="3" name="Rectangle à coins arrondis 2"/>
          <p:cNvSpPr/>
          <p:nvPr/>
        </p:nvSpPr>
        <p:spPr bwMode="auto">
          <a:xfrm>
            <a:off x="5604210" y="1428164"/>
            <a:ext cx="2160000" cy="632683"/>
          </a:xfrm>
          <a:prstGeom prst="wedgeRoundRectCallout">
            <a:avLst>
              <a:gd name="adj1" fmla="val -22136"/>
              <a:gd name="adj2" fmla="val 73229"/>
              <a:gd name="adj3" fmla="val 16667"/>
            </a:avLst>
          </a:prstGeom>
          <a:solidFill>
            <a:schemeClr val="bg1">
              <a:lumMod val="6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sp>
        <p:nvSpPr>
          <p:cNvPr id="67" name="ZoneTexte 66"/>
          <p:cNvSpPr txBox="1"/>
          <p:nvPr/>
        </p:nvSpPr>
        <p:spPr>
          <a:xfrm>
            <a:off x="5580112" y="1484784"/>
            <a:ext cx="2160000" cy="523220"/>
          </a:xfrm>
          <a:prstGeom prst="rect">
            <a:avLst/>
          </a:prstGeom>
          <a:noFill/>
        </p:spPr>
        <p:txBody>
          <a:bodyPr wrap="square" rtlCol="0">
            <a:spAutoFit/>
          </a:bodyPr>
          <a:lstStyle/>
          <a:p>
            <a:pPr algn="ctr"/>
            <a:r>
              <a:rPr lang="fr-FR" sz="1400" b="1" dirty="0">
                <a:solidFill>
                  <a:schemeClr val="bg1"/>
                </a:solidFill>
                <a:latin typeface="+mn-lt"/>
              </a:rPr>
              <a:t>PORTAONE</a:t>
            </a:r>
          </a:p>
          <a:p>
            <a:pPr algn="ctr"/>
            <a:r>
              <a:rPr lang="fr-FR" sz="1400" b="1" dirty="0" err="1">
                <a:solidFill>
                  <a:schemeClr val="bg1"/>
                </a:solidFill>
                <a:latin typeface="+mn-lt"/>
              </a:rPr>
              <a:t>Charging</a:t>
            </a:r>
            <a:r>
              <a:rPr lang="fr-FR" sz="1400" b="1" dirty="0">
                <a:solidFill>
                  <a:schemeClr val="bg1"/>
                </a:solidFill>
                <a:latin typeface="+mn-lt"/>
              </a:rPr>
              <a:t> / Billing</a:t>
            </a:r>
          </a:p>
        </p:txBody>
      </p:sp>
      <p:sp>
        <p:nvSpPr>
          <p:cNvPr id="5" name="ZoneTexte 4"/>
          <p:cNvSpPr txBox="1"/>
          <p:nvPr/>
        </p:nvSpPr>
        <p:spPr>
          <a:xfrm>
            <a:off x="4598429" y="2714421"/>
            <a:ext cx="348172" cy="276999"/>
          </a:xfrm>
          <a:prstGeom prst="rect">
            <a:avLst/>
          </a:prstGeom>
          <a:noFill/>
        </p:spPr>
        <p:txBody>
          <a:bodyPr wrap="none" rtlCol="0">
            <a:spAutoFit/>
          </a:bodyPr>
          <a:lstStyle/>
          <a:p>
            <a:r>
              <a:rPr lang="en-US" sz="1200" b="1" dirty="0" err="1">
                <a:solidFill>
                  <a:schemeClr val="bg1">
                    <a:lumMod val="50000"/>
                  </a:schemeClr>
                </a:solidFill>
              </a:rPr>
              <a:t>Gi</a:t>
            </a:r>
            <a:endParaRPr lang="en-US" sz="1200" b="1" dirty="0">
              <a:solidFill>
                <a:schemeClr val="bg1">
                  <a:lumMod val="50000"/>
                </a:schemeClr>
              </a:solidFill>
            </a:endParaRPr>
          </a:p>
        </p:txBody>
      </p:sp>
      <p:sp>
        <p:nvSpPr>
          <p:cNvPr id="38" name="Rectangle à coins arrondis 37"/>
          <p:cNvSpPr/>
          <p:nvPr/>
        </p:nvSpPr>
        <p:spPr bwMode="auto">
          <a:xfrm>
            <a:off x="5608017" y="2349408"/>
            <a:ext cx="2160000" cy="648000"/>
          </a:xfrm>
          <a:prstGeom prst="wedgeRoundRectCallout">
            <a:avLst>
              <a:gd name="adj1" fmla="val 21391"/>
              <a:gd name="adj2" fmla="val -78190"/>
              <a:gd name="adj3" fmla="val 16667"/>
            </a:avLst>
          </a:prstGeom>
          <a:solidFill>
            <a:schemeClr val="bg1"/>
          </a:solidFill>
          <a:ln w="12700" cap="flat" cmpd="sng" algn="ctr">
            <a:solidFill>
              <a:schemeClr val="accent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grpSp>
        <p:nvGrpSpPr>
          <p:cNvPr id="6" name="Groupe 40"/>
          <p:cNvGrpSpPr/>
          <p:nvPr/>
        </p:nvGrpSpPr>
        <p:grpSpPr>
          <a:xfrm>
            <a:off x="5680025" y="2429109"/>
            <a:ext cx="2042777" cy="568299"/>
            <a:chOff x="7223019" y="1178934"/>
            <a:chExt cx="2042777" cy="568299"/>
          </a:xfrm>
          <a:noFill/>
        </p:grpSpPr>
        <p:pic>
          <p:nvPicPr>
            <p:cNvPr id="42" name="Picture 12"/>
            <p:cNvPicPr>
              <a:picLocks noChangeAspect="1" noChangeArrowheads="1"/>
            </p:cNvPicPr>
            <p:nvPr/>
          </p:nvPicPr>
          <p:blipFill>
            <a:blip r:embed="rId9" cstate="print"/>
            <a:srcRect/>
            <a:stretch>
              <a:fillRect/>
            </a:stretch>
          </p:blipFill>
          <p:spPr bwMode="auto">
            <a:xfrm>
              <a:off x="7635230" y="1178934"/>
              <a:ext cx="1078889" cy="294842"/>
            </a:xfrm>
            <a:prstGeom prst="rect">
              <a:avLst/>
            </a:prstGeom>
            <a:grpFill/>
            <a:ln w="9525">
              <a:noFill/>
              <a:miter lim="800000"/>
              <a:headEnd/>
              <a:tailEnd/>
            </a:ln>
          </p:spPr>
        </p:pic>
        <p:sp>
          <p:nvSpPr>
            <p:cNvPr id="43" name="ZoneTexte 42"/>
            <p:cNvSpPr txBox="1"/>
            <p:nvPr/>
          </p:nvSpPr>
          <p:spPr>
            <a:xfrm>
              <a:off x="7223019" y="1470234"/>
              <a:ext cx="2042777" cy="276999"/>
            </a:xfrm>
            <a:prstGeom prst="rect">
              <a:avLst/>
            </a:prstGeom>
            <a:grpFill/>
          </p:spPr>
          <p:txBody>
            <a:bodyPr wrap="square" rtlCol="0">
              <a:spAutoFit/>
            </a:bodyPr>
            <a:lstStyle/>
            <a:p>
              <a:r>
                <a:rPr lang="fr-FR" sz="1200" dirty="0">
                  <a:latin typeface="+mn-lt"/>
                </a:rPr>
                <a:t>Content Smart Switch</a:t>
              </a:r>
            </a:p>
          </p:txBody>
        </p:sp>
      </p:grpSp>
      <p:cxnSp>
        <p:nvCxnSpPr>
          <p:cNvPr id="39" name="Connecteur droit avec flèche 59"/>
          <p:cNvCxnSpPr/>
          <p:nvPr/>
        </p:nvCxnSpPr>
        <p:spPr bwMode="auto">
          <a:xfrm>
            <a:off x="4419946" y="5777918"/>
            <a:ext cx="3816000" cy="0"/>
          </a:xfrm>
          <a:prstGeom prst="straightConnector1">
            <a:avLst/>
          </a:prstGeom>
          <a:solidFill>
            <a:schemeClr val="accent1"/>
          </a:solidFill>
          <a:ln w="28575" cap="flat" cmpd="sng" algn="ctr">
            <a:solidFill>
              <a:schemeClr val="bg1">
                <a:lumMod val="50000"/>
              </a:schemeClr>
            </a:solidFill>
            <a:prstDash val="solid"/>
            <a:round/>
            <a:headEnd type="none" w="med" len="med"/>
            <a:tailEnd type="stealth" w="med" len="med"/>
          </a:ln>
          <a:effectLst/>
        </p:spPr>
      </p:cxnSp>
      <p:sp>
        <p:nvSpPr>
          <p:cNvPr id="41" name="Espace réservé du contenu 2"/>
          <p:cNvSpPr txBox="1">
            <a:spLocks/>
          </p:cNvSpPr>
          <p:nvPr/>
        </p:nvSpPr>
        <p:spPr>
          <a:xfrm>
            <a:off x="173233" y="3933056"/>
            <a:ext cx="7494590" cy="504056"/>
          </a:xfrm>
          <a:prstGeom prst="rect">
            <a:avLst/>
          </a:prstGeom>
          <a:solidFill>
            <a:schemeClr val="bg1"/>
          </a:solidFill>
        </p:spPr>
        <p:txBody>
          <a:bodyPr/>
          <a:lstStyle>
            <a:lvl1pPr marL="342900" indent="-342900" algn="l" rtl="0" eaLnBrk="0" fontAlgn="base" hangingPunct="0">
              <a:spcBef>
                <a:spcPct val="20000"/>
              </a:spcBef>
              <a:spcAft>
                <a:spcPct val="0"/>
              </a:spcAft>
              <a:buClr>
                <a:srgbClr val="78A0D2"/>
              </a:buClr>
              <a:buFont typeface="Wingdings" pitchFamily="2" charset="2"/>
              <a:defRPr sz="1600" b="1">
                <a:solidFill>
                  <a:schemeClr val="tx1"/>
                </a:solidFill>
                <a:latin typeface="+mn-lt"/>
                <a:ea typeface="+mn-ea"/>
                <a:cs typeface="+mn-cs"/>
              </a:defRPr>
            </a:lvl1pPr>
            <a:lvl2pPr marL="742950" indent="-285750" algn="l" rtl="0" eaLnBrk="0" fontAlgn="base" hangingPunct="0">
              <a:spcBef>
                <a:spcPct val="20000"/>
              </a:spcBef>
              <a:spcAft>
                <a:spcPct val="0"/>
              </a:spcAft>
              <a:buClr>
                <a:srgbClr val="78A0D2"/>
              </a:buClr>
              <a:buSzPct val="100000"/>
              <a:buFont typeface="Wingdings" pitchFamily="2" charset="2"/>
              <a:buChar char="§"/>
              <a:defRPr sz="1400" b="1">
                <a:solidFill>
                  <a:schemeClr val="tx1"/>
                </a:solidFill>
                <a:latin typeface="+mn-lt"/>
                <a:cs typeface="+mn-cs"/>
              </a:defRPr>
            </a:lvl2pPr>
            <a:lvl3pPr marL="1143000" indent="-228600" algn="l" rtl="0" eaLnBrk="0" fontAlgn="base" hangingPunct="0">
              <a:spcBef>
                <a:spcPct val="20000"/>
              </a:spcBef>
              <a:spcAft>
                <a:spcPct val="0"/>
              </a:spcAft>
              <a:defRPr sz="1400">
                <a:solidFill>
                  <a:schemeClr val="tx1"/>
                </a:solidFill>
                <a:latin typeface="+mn-lt"/>
                <a:cs typeface="+mn-cs"/>
              </a:defRPr>
            </a:lvl3pPr>
            <a:lvl4pPr marL="1600200" indent="-228600" algn="l" rtl="0" eaLnBrk="0" fontAlgn="base" hangingPunct="0">
              <a:spcBef>
                <a:spcPct val="20000"/>
              </a:spcBef>
              <a:spcAft>
                <a:spcPct val="0"/>
              </a:spcAft>
              <a:buClr>
                <a:srgbClr val="78A0D2"/>
              </a:buClr>
              <a:buSzPct val="50000"/>
              <a:buFont typeface="Wingdings" pitchFamily="2" charset="2"/>
              <a:buChar char="q"/>
              <a:defRPr sz="1200">
                <a:solidFill>
                  <a:schemeClr val="tx1"/>
                </a:solidFill>
                <a:latin typeface="+mn-lt"/>
                <a:cs typeface="+mn-cs"/>
              </a:defRPr>
            </a:lvl4pPr>
            <a:lvl5pPr marL="2057400" indent="-228600" algn="l" rtl="0" eaLnBrk="0" fontAlgn="base" hangingPunct="0">
              <a:spcBef>
                <a:spcPct val="20000"/>
              </a:spcBef>
              <a:spcAft>
                <a:spcPct val="0"/>
              </a:spcAft>
              <a:defRPr sz="1200">
                <a:solidFill>
                  <a:schemeClr val="tx1"/>
                </a:solidFill>
                <a:latin typeface="+mn-lt"/>
                <a:cs typeface="+mn-cs"/>
              </a:defRPr>
            </a:lvl5pPr>
            <a:lvl6pPr marL="2514600" indent="-228600" algn="l" rtl="0" fontAlgn="base">
              <a:spcBef>
                <a:spcPct val="20000"/>
              </a:spcBef>
              <a:spcAft>
                <a:spcPct val="0"/>
              </a:spcAft>
              <a:defRPr>
                <a:solidFill>
                  <a:schemeClr val="tx1"/>
                </a:solidFill>
                <a:latin typeface="+mn-lt"/>
                <a:cs typeface="+mn-cs"/>
              </a:defRPr>
            </a:lvl6pPr>
            <a:lvl7pPr marL="2971800" indent="-228600" algn="l" rtl="0" fontAlgn="base">
              <a:spcBef>
                <a:spcPct val="20000"/>
              </a:spcBef>
              <a:spcAft>
                <a:spcPct val="0"/>
              </a:spcAft>
              <a:defRPr>
                <a:solidFill>
                  <a:schemeClr val="tx1"/>
                </a:solidFill>
                <a:latin typeface="+mn-lt"/>
                <a:cs typeface="+mn-cs"/>
              </a:defRPr>
            </a:lvl7pPr>
            <a:lvl8pPr marL="3429000" indent="-228600" algn="l" rtl="0" fontAlgn="base">
              <a:spcBef>
                <a:spcPct val="20000"/>
              </a:spcBef>
              <a:spcAft>
                <a:spcPct val="0"/>
              </a:spcAft>
              <a:defRPr>
                <a:solidFill>
                  <a:schemeClr val="tx1"/>
                </a:solidFill>
                <a:latin typeface="+mn-lt"/>
                <a:cs typeface="+mn-cs"/>
              </a:defRPr>
            </a:lvl8pPr>
            <a:lvl9pPr marL="3886200" indent="-228600" algn="l" rtl="0" fontAlgn="base">
              <a:spcBef>
                <a:spcPct val="20000"/>
              </a:spcBef>
              <a:spcAft>
                <a:spcPct val="0"/>
              </a:spcAft>
              <a:defRPr>
                <a:solidFill>
                  <a:schemeClr val="tx1"/>
                </a:solidFill>
                <a:latin typeface="+mn-lt"/>
                <a:cs typeface="+mn-cs"/>
              </a:defRPr>
            </a:lvl9pPr>
          </a:lstStyle>
          <a:p>
            <a:pPr>
              <a:spcBef>
                <a:spcPts val="0"/>
              </a:spcBef>
            </a:pPr>
            <a:r>
              <a:rPr lang="en-US" sz="1400" u="sng" kern="0" dirty="0">
                <a:solidFill>
                  <a:srgbClr val="C00000"/>
                </a:solidFill>
              </a:rPr>
              <a:t>ISP</a:t>
            </a:r>
            <a:r>
              <a:rPr lang="en-US" sz="1400" kern="0" dirty="0">
                <a:solidFill>
                  <a:srgbClr val="C00000"/>
                </a:solidFill>
              </a:rPr>
              <a:t>:</a:t>
            </a:r>
          </a:p>
        </p:txBody>
      </p:sp>
      <p:sp>
        <p:nvSpPr>
          <p:cNvPr id="44" name="AutoShape 11"/>
          <p:cNvSpPr>
            <a:spLocks noChangeArrowheads="1"/>
          </p:cNvSpPr>
          <p:nvPr/>
        </p:nvSpPr>
        <p:spPr bwMode="auto">
          <a:xfrm>
            <a:off x="7628731" y="3871937"/>
            <a:ext cx="1230312" cy="471487"/>
          </a:xfrm>
          <a:prstGeom prst="roundRect">
            <a:avLst>
              <a:gd name="adj" fmla="val 16667"/>
            </a:avLst>
          </a:prstGeom>
          <a:solidFill>
            <a:schemeClr val="bg1"/>
          </a:solidFill>
          <a:ln w="9525">
            <a:noFill/>
            <a:round/>
            <a:headEnd/>
            <a:tailEnd/>
          </a:ln>
          <a:effectLst/>
        </p:spPr>
        <p:txBody>
          <a:bodyPr wrap="none" anchor="ctr"/>
          <a:lstStyle/>
          <a:p>
            <a:endParaRPr lang="fr-FR" dirty="0"/>
          </a:p>
        </p:txBody>
      </p:sp>
      <p:pic>
        <p:nvPicPr>
          <p:cNvPr id="46" name="Picture 12" descr="http://macprovid.vo.llnwd.net/o43/hub/media/1092/8492/headline_Choosing-Cloud.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6106965" y="3501008"/>
            <a:ext cx="2784994" cy="2438400"/>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à coins arrondis 10"/>
          <p:cNvSpPr/>
          <p:nvPr/>
        </p:nvSpPr>
        <p:spPr bwMode="auto">
          <a:xfrm>
            <a:off x="5547417" y="4149080"/>
            <a:ext cx="2280158" cy="1944216"/>
          </a:xfrm>
          <a:prstGeom prst="roundRect">
            <a:avLst>
              <a:gd name="adj" fmla="val 4517"/>
            </a:avLst>
          </a:prstGeom>
          <a:solidFill>
            <a:srgbClr val="F2F2F2">
              <a:alpha val="5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charset="0"/>
              <a:cs typeface="Arial" charset="0"/>
            </a:endParaRPr>
          </a:p>
        </p:txBody>
      </p:sp>
      <p:sp>
        <p:nvSpPr>
          <p:cNvPr id="57" name="Rectangle à coins arrondis 57"/>
          <p:cNvSpPr/>
          <p:nvPr/>
        </p:nvSpPr>
        <p:spPr bwMode="auto">
          <a:xfrm>
            <a:off x="1327539" y="4869160"/>
            <a:ext cx="2501676" cy="1516310"/>
          </a:xfrm>
          <a:prstGeom prst="roundRect">
            <a:avLst/>
          </a:prstGeom>
          <a:no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mn-lt"/>
              <a:cs typeface="Arial" charset="0"/>
            </a:endParaRPr>
          </a:p>
        </p:txBody>
      </p:sp>
      <p:pic>
        <p:nvPicPr>
          <p:cNvPr id="63" name="Image 23"/>
          <p:cNvPicPr>
            <a:picLocks noChangeAspect="1"/>
          </p:cNvPicPr>
          <p:nvPr/>
        </p:nvPicPr>
        <p:blipFill>
          <a:blip r:embed="rId3" cstate="print"/>
          <a:srcRect b="12720"/>
          <a:stretch>
            <a:fillRect/>
          </a:stretch>
        </p:blipFill>
        <p:spPr bwMode="auto">
          <a:xfrm>
            <a:off x="8347541" y="5553965"/>
            <a:ext cx="472410" cy="475517"/>
          </a:xfrm>
          <a:prstGeom prst="rect">
            <a:avLst/>
          </a:prstGeom>
          <a:noFill/>
          <a:ln w="9525">
            <a:noFill/>
            <a:miter lim="800000"/>
            <a:headEnd/>
            <a:tailEnd/>
          </a:ln>
        </p:spPr>
      </p:pic>
      <p:pic>
        <p:nvPicPr>
          <p:cNvPr id="71" name="Image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3320" y="5157192"/>
            <a:ext cx="144000" cy="221538"/>
          </a:xfrm>
          <a:prstGeom prst="rect">
            <a:avLst/>
          </a:prstGeom>
        </p:spPr>
      </p:pic>
      <p:pic>
        <p:nvPicPr>
          <p:cNvPr id="72" name="Image 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1328" y="5632555"/>
            <a:ext cx="144000" cy="221538"/>
          </a:xfrm>
          <a:prstGeom prst="rect">
            <a:avLst/>
          </a:prstGeom>
        </p:spPr>
      </p:pic>
      <p:pic>
        <p:nvPicPr>
          <p:cNvPr id="73" name="Image 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3296" y="5373216"/>
            <a:ext cx="144000" cy="221538"/>
          </a:xfrm>
          <a:prstGeom prst="rect">
            <a:avLst/>
          </a:prstGeom>
        </p:spPr>
      </p:pic>
      <p:cxnSp>
        <p:nvCxnSpPr>
          <p:cNvPr id="76" name="Connecteur droit avec flèche 52"/>
          <p:cNvCxnSpPr/>
          <p:nvPr/>
        </p:nvCxnSpPr>
        <p:spPr bwMode="auto">
          <a:xfrm>
            <a:off x="3197165" y="5824685"/>
            <a:ext cx="723039" cy="0"/>
          </a:xfrm>
          <a:prstGeom prst="straightConnector1">
            <a:avLst/>
          </a:prstGeom>
          <a:solidFill>
            <a:schemeClr val="accent1"/>
          </a:solidFill>
          <a:ln w="28575" cap="flat" cmpd="sng" algn="ctr">
            <a:solidFill>
              <a:schemeClr val="accent3">
                <a:lumMod val="65000"/>
              </a:schemeClr>
            </a:solidFill>
            <a:prstDash val="solid"/>
            <a:round/>
            <a:headEnd type="none" w="med" len="med"/>
            <a:tailEnd type="arrow"/>
          </a:ln>
          <a:effectLst/>
        </p:spPr>
      </p:cxnSp>
      <p:cxnSp>
        <p:nvCxnSpPr>
          <p:cNvPr id="77" name="Connecteur droit avec flèche 53"/>
          <p:cNvCxnSpPr/>
          <p:nvPr/>
        </p:nvCxnSpPr>
        <p:spPr bwMode="auto">
          <a:xfrm>
            <a:off x="2477189" y="5824686"/>
            <a:ext cx="936000" cy="0"/>
          </a:xfrm>
          <a:prstGeom prst="straightConnector1">
            <a:avLst/>
          </a:prstGeom>
          <a:solidFill>
            <a:schemeClr val="accent1"/>
          </a:solidFill>
          <a:ln w="28575" cap="flat" cmpd="sng" algn="ctr">
            <a:solidFill>
              <a:schemeClr val="bg1">
                <a:lumMod val="50000"/>
              </a:schemeClr>
            </a:solidFill>
            <a:prstDash val="sysDash"/>
            <a:round/>
            <a:headEnd type="none" w="med" len="med"/>
            <a:tailEnd type="none" w="med" len="med"/>
          </a:ln>
          <a:effectLst/>
        </p:spPr>
      </p:cxnSp>
      <p:cxnSp>
        <p:nvCxnSpPr>
          <p:cNvPr id="78" name="Connecteur droit avec flèche 54"/>
          <p:cNvCxnSpPr/>
          <p:nvPr/>
        </p:nvCxnSpPr>
        <p:spPr bwMode="auto">
          <a:xfrm>
            <a:off x="2231263" y="5824686"/>
            <a:ext cx="396000" cy="0"/>
          </a:xfrm>
          <a:prstGeom prst="straightConnector1">
            <a:avLst/>
          </a:prstGeom>
          <a:solidFill>
            <a:schemeClr val="accent1"/>
          </a:solidFill>
          <a:ln w="28575" cap="flat" cmpd="sng" algn="ctr">
            <a:solidFill>
              <a:schemeClr val="bg1">
                <a:lumMod val="50000"/>
              </a:schemeClr>
            </a:solidFill>
            <a:prstDash val="solid"/>
            <a:round/>
            <a:headEnd type="none" w="med" len="med"/>
            <a:tailEnd type="none" w="med" len="med"/>
          </a:ln>
          <a:effectLst/>
        </p:spPr>
      </p:cxnSp>
      <p:sp>
        <p:nvSpPr>
          <p:cNvPr id="80" name="Rectangle 79"/>
          <p:cNvSpPr/>
          <p:nvPr/>
        </p:nvSpPr>
        <p:spPr>
          <a:xfrm>
            <a:off x="1945980" y="6165304"/>
            <a:ext cx="1450860" cy="461665"/>
          </a:xfrm>
          <a:prstGeom prst="rect">
            <a:avLst/>
          </a:prstGeom>
          <a:solidFill>
            <a:schemeClr val="bg1"/>
          </a:solidFill>
        </p:spPr>
        <p:txBody>
          <a:bodyPr wrap="square">
            <a:spAutoFit/>
          </a:bodyPr>
          <a:lstStyle/>
          <a:p>
            <a:pPr algn="ctr">
              <a:defRPr/>
            </a:pPr>
            <a:r>
              <a:rPr lang="en-US" sz="1200" b="1" dirty="0">
                <a:latin typeface="+mn-lt"/>
              </a:rPr>
              <a:t>Fixed Access network</a:t>
            </a:r>
          </a:p>
        </p:txBody>
      </p:sp>
      <p:sp>
        <p:nvSpPr>
          <p:cNvPr id="81" name="ZoneTexte 60"/>
          <p:cNvSpPr txBox="1"/>
          <p:nvPr/>
        </p:nvSpPr>
        <p:spPr>
          <a:xfrm>
            <a:off x="179512" y="5888305"/>
            <a:ext cx="1191449" cy="276999"/>
          </a:xfrm>
          <a:prstGeom prst="rect">
            <a:avLst/>
          </a:prstGeom>
          <a:noFill/>
        </p:spPr>
        <p:txBody>
          <a:bodyPr wrap="square">
            <a:spAutoFit/>
          </a:bodyPr>
          <a:lstStyle/>
          <a:p>
            <a:pPr algn="ctr">
              <a:defRPr/>
            </a:pPr>
            <a:r>
              <a:rPr lang="en-US" sz="1200" b="1" i="1" dirty="0">
                <a:latin typeface="+mn-lt"/>
              </a:rPr>
              <a:t>Subscribers</a:t>
            </a:r>
          </a:p>
        </p:txBody>
      </p:sp>
      <p:sp>
        <p:nvSpPr>
          <p:cNvPr id="82" name="ZoneTexte 44"/>
          <p:cNvSpPr txBox="1"/>
          <p:nvPr/>
        </p:nvSpPr>
        <p:spPr>
          <a:xfrm>
            <a:off x="8099871" y="6165760"/>
            <a:ext cx="936625" cy="276225"/>
          </a:xfrm>
          <a:prstGeom prst="rect">
            <a:avLst/>
          </a:prstGeom>
          <a:noFill/>
        </p:spPr>
        <p:txBody>
          <a:bodyPr>
            <a:spAutoFit/>
          </a:bodyPr>
          <a:lstStyle/>
          <a:p>
            <a:pPr>
              <a:defRPr/>
            </a:pPr>
            <a:r>
              <a:rPr lang="en-US" sz="1200" b="1" i="1" dirty="0">
                <a:latin typeface="+mn-lt"/>
              </a:rPr>
              <a:t>Internet</a:t>
            </a:r>
          </a:p>
        </p:txBody>
      </p:sp>
      <p:sp>
        <p:nvSpPr>
          <p:cNvPr id="84" name="Rectangle à coins arrondis 2"/>
          <p:cNvSpPr/>
          <p:nvPr/>
        </p:nvSpPr>
        <p:spPr bwMode="auto">
          <a:xfrm>
            <a:off x="5603689" y="4524508"/>
            <a:ext cx="2160000" cy="632683"/>
          </a:xfrm>
          <a:prstGeom prst="wedgeRoundRectCallout">
            <a:avLst>
              <a:gd name="adj1" fmla="val -22136"/>
              <a:gd name="adj2" fmla="val 73229"/>
              <a:gd name="adj3" fmla="val 16667"/>
            </a:avLst>
          </a:prstGeom>
          <a:solidFill>
            <a:schemeClr val="bg1">
              <a:lumMod val="6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sp>
        <p:nvSpPr>
          <p:cNvPr id="85" name="ZoneTexte 66"/>
          <p:cNvSpPr txBox="1"/>
          <p:nvPr/>
        </p:nvSpPr>
        <p:spPr>
          <a:xfrm>
            <a:off x="5579591" y="4581128"/>
            <a:ext cx="2160000" cy="523220"/>
          </a:xfrm>
          <a:prstGeom prst="rect">
            <a:avLst/>
          </a:prstGeom>
          <a:noFill/>
        </p:spPr>
        <p:txBody>
          <a:bodyPr wrap="square" rtlCol="0">
            <a:spAutoFit/>
          </a:bodyPr>
          <a:lstStyle/>
          <a:p>
            <a:pPr algn="ctr"/>
            <a:r>
              <a:rPr lang="fr-FR" sz="1400" b="1" dirty="0">
                <a:solidFill>
                  <a:schemeClr val="bg1"/>
                </a:solidFill>
                <a:latin typeface="+mn-lt"/>
              </a:rPr>
              <a:t>PORTAONE</a:t>
            </a:r>
          </a:p>
          <a:p>
            <a:pPr algn="ctr"/>
            <a:r>
              <a:rPr lang="fr-FR" sz="1400" b="1" dirty="0" err="1">
                <a:solidFill>
                  <a:schemeClr val="bg1"/>
                </a:solidFill>
                <a:latin typeface="+mn-lt"/>
              </a:rPr>
              <a:t>Charging</a:t>
            </a:r>
            <a:r>
              <a:rPr lang="fr-FR" sz="1400" b="1" dirty="0">
                <a:solidFill>
                  <a:schemeClr val="bg1"/>
                </a:solidFill>
                <a:latin typeface="+mn-lt"/>
              </a:rPr>
              <a:t> / Billing</a:t>
            </a:r>
          </a:p>
        </p:txBody>
      </p:sp>
      <p:sp>
        <p:nvSpPr>
          <p:cNvPr id="87" name="Rectangle à coins arrondis 37"/>
          <p:cNvSpPr/>
          <p:nvPr/>
        </p:nvSpPr>
        <p:spPr bwMode="auto">
          <a:xfrm>
            <a:off x="5607496" y="5445752"/>
            <a:ext cx="2160000" cy="648000"/>
          </a:xfrm>
          <a:prstGeom prst="wedgeRoundRectCallout">
            <a:avLst>
              <a:gd name="adj1" fmla="val 21391"/>
              <a:gd name="adj2" fmla="val -78190"/>
              <a:gd name="adj3" fmla="val 16667"/>
            </a:avLst>
          </a:prstGeom>
          <a:solidFill>
            <a:schemeClr val="bg1"/>
          </a:solidFill>
          <a:ln w="12700" cap="flat" cmpd="sng" algn="ctr">
            <a:solidFill>
              <a:schemeClr val="accent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grpSp>
        <p:nvGrpSpPr>
          <p:cNvPr id="88" name="Groupe 40"/>
          <p:cNvGrpSpPr/>
          <p:nvPr/>
        </p:nvGrpSpPr>
        <p:grpSpPr>
          <a:xfrm>
            <a:off x="5679504" y="5525453"/>
            <a:ext cx="2042777" cy="568299"/>
            <a:chOff x="7223019" y="1178934"/>
            <a:chExt cx="2042777" cy="568299"/>
          </a:xfrm>
          <a:noFill/>
        </p:grpSpPr>
        <p:pic>
          <p:nvPicPr>
            <p:cNvPr id="89" name="Picture 12"/>
            <p:cNvPicPr>
              <a:picLocks noChangeAspect="1" noChangeArrowheads="1"/>
            </p:cNvPicPr>
            <p:nvPr/>
          </p:nvPicPr>
          <p:blipFill>
            <a:blip r:embed="rId9" cstate="print"/>
            <a:srcRect/>
            <a:stretch>
              <a:fillRect/>
            </a:stretch>
          </p:blipFill>
          <p:spPr bwMode="auto">
            <a:xfrm>
              <a:off x="7635230" y="1178934"/>
              <a:ext cx="1078889" cy="294842"/>
            </a:xfrm>
            <a:prstGeom prst="rect">
              <a:avLst/>
            </a:prstGeom>
            <a:grpFill/>
            <a:ln w="9525">
              <a:noFill/>
              <a:miter lim="800000"/>
              <a:headEnd/>
              <a:tailEnd/>
            </a:ln>
          </p:spPr>
        </p:pic>
        <p:sp>
          <p:nvSpPr>
            <p:cNvPr id="90" name="ZoneTexte 42"/>
            <p:cNvSpPr txBox="1"/>
            <p:nvPr/>
          </p:nvSpPr>
          <p:spPr>
            <a:xfrm>
              <a:off x="7223019" y="1470234"/>
              <a:ext cx="2042777" cy="276999"/>
            </a:xfrm>
            <a:prstGeom prst="rect">
              <a:avLst/>
            </a:prstGeom>
            <a:grpFill/>
          </p:spPr>
          <p:txBody>
            <a:bodyPr wrap="square" rtlCol="0">
              <a:spAutoFit/>
            </a:bodyPr>
            <a:lstStyle/>
            <a:p>
              <a:r>
                <a:rPr lang="fr-FR" sz="1200" dirty="0">
                  <a:latin typeface="+mn-lt"/>
                </a:rPr>
                <a:t>Content Smart Switch</a:t>
              </a:r>
            </a:p>
          </p:txBody>
        </p:sp>
      </p:grpSp>
      <p:sp>
        <p:nvSpPr>
          <p:cNvPr id="92" name="ZoneTexte 39"/>
          <p:cNvSpPr txBox="1"/>
          <p:nvPr/>
        </p:nvSpPr>
        <p:spPr>
          <a:xfrm>
            <a:off x="3877639" y="6165304"/>
            <a:ext cx="1582980" cy="461665"/>
          </a:xfrm>
          <a:prstGeom prst="rect">
            <a:avLst/>
          </a:prstGeom>
          <a:noFill/>
        </p:spPr>
        <p:txBody>
          <a:bodyPr wrap="square" rtlCol="0">
            <a:spAutoFit/>
          </a:bodyPr>
          <a:lstStyle/>
          <a:p>
            <a:pPr algn="ctr"/>
            <a:r>
              <a:rPr lang="en-US" sz="1200" b="1" i="1" dirty="0">
                <a:solidFill>
                  <a:srgbClr val="486DA8"/>
                </a:solidFill>
                <a:latin typeface="+mn-lt"/>
              </a:rPr>
              <a:t>ISP</a:t>
            </a:r>
          </a:p>
          <a:p>
            <a:pPr algn="ctr"/>
            <a:r>
              <a:rPr lang="en-US" sz="1200" b="1" i="1" dirty="0">
                <a:solidFill>
                  <a:srgbClr val="486DA8"/>
                </a:solidFill>
                <a:latin typeface="+mn-lt"/>
              </a:rPr>
              <a:t>Data Traffic</a:t>
            </a:r>
          </a:p>
        </p:txBody>
      </p:sp>
      <p:sp>
        <p:nvSpPr>
          <p:cNvPr id="94" name="Rounded Rectangle 54"/>
          <p:cNvSpPr/>
          <p:nvPr/>
        </p:nvSpPr>
        <p:spPr>
          <a:xfrm>
            <a:off x="3313892" y="2168860"/>
            <a:ext cx="972000" cy="648072"/>
          </a:xfrm>
          <a:prstGeom prst="roundRect">
            <a:avLst/>
          </a:prstGeom>
          <a:solidFill>
            <a:schemeClr val="accent3">
              <a:lumMod val="65000"/>
            </a:schemeClr>
          </a:solidFill>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200" dirty="0"/>
          </a:p>
        </p:txBody>
      </p:sp>
      <p:sp>
        <p:nvSpPr>
          <p:cNvPr id="95" name="Rounded Rectangle 54"/>
          <p:cNvSpPr/>
          <p:nvPr/>
        </p:nvSpPr>
        <p:spPr>
          <a:xfrm>
            <a:off x="3480060" y="2420888"/>
            <a:ext cx="972000" cy="648072"/>
          </a:xfrm>
          <a:prstGeom prst="roundRect">
            <a:avLst/>
          </a:prstGeom>
          <a:solidFill>
            <a:schemeClr val="accent3">
              <a:lumMod val="65000"/>
            </a:schemeClr>
          </a:solidFill>
          <a:effectLst/>
        </p:spPr>
        <p:style>
          <a:lnRef idx="3">
            <a:schemeClr val="lt1"/>
          </a:lnRef>
          <a:fillRef idx="1">
            <a:schemeClr val="accent1"/>
          </a:fillRef>
          <a:effectRef idx="1">
            <a:schemeClr val="accent1"/>
          </a:effectRef>
          <a:fontRef idx="minor">
            <a:schemeClr val="lt1"/>
          </a:fontRef>
        </p:style>
        <p:txBody>
          <a:bodyPr anchor="ctr"/>
          <a:lstStyle/>
          <a:p>
            <a:pPr algn="ctr">
              <a:defRPr/>
            </a:pPr>
            <a:r>
              <a:rPr lang="en-US" sz="1200" dirty="0"/>
              <a:t>GGSN</a:t>
            </a:r>
          </a:p>
        </p:txBody>
      </p:sp>
      <p:cxnSp>
        <p:nvCxnSpPr>
          <p:cNvPr id="96" name="Connecteur droit avec flèche 54"/>
          <p:cNvCxnSpPr/>
          <p:nvPr/>
        </p:nvCxnSpPr>
        <p:spPr bwMode="auto">
          <a:xfrm>
            <a:off x="4238187" y="2348880"/>
            <a:ext cx="1086561" cy="353864"/>
          </a:xfrm>
          <a:prstGeom prst="straightConnector1">
            <a:avLst/>
          </a:prstGeom>
          <a:solidFill>
            <a:schemeClr val="accent1"/>
          </a:solidFill>
          <a:ln w="28575" cap="flat" cmpd="sng" algn="ctr">
            <a:solidFill>
              <a:schemeClr val="bg1">
                <a:lumMod val="50000"/>
              </a:schemeClr>
            </a:solidFill>
            <a:prstDash val="solid"/>
            <a:round/>
            <a:headEnd type="none" w="med" len="med"/>
            <a:tailEnd type="none" w="med" len="med"/>
          </a:ln>
          <a:effectLst/>
        </p:spPr>
      </p:cxnSp>
      <p:pic>
        <p:nvPicPr>
          <p:cNvPr id="97" name="Picture 36"/>
          <p:cNvPicPr>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114446" y="2554381"/>
            <a:ext cx="450311" cy="281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98" name="Rounded Rectangle 54"/>
          <p:cNvSpPr/>
          <p:nvPr/>
        </p:nvSpPr>
        <p:spPr>
          <a:xfrm>
            <a:off x="3233620" y="5244904"/>
            <a:ext cx="972000" cy="558063"/>
          </a:xfrm>
          <a:prstGeom prst="roundRect">
            <a:avLst/>
          </a:prstGeom>
          <a:solidFill>
            <a:schemeClr val="accent3">
              <a:lumMod val="65000"/>
            </a:schemeClr>
          </a:solidFill>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200" dirty="0"/>
          </a:p>
        </p:txBody>
      </p:sp>
      <p:cxnSp>
        <p:nvCxnSpPr>
          <p:cNvPr id="99" name="Connecteur droit avec flèche 54"/>
          <p:cNvCxnSpPr/>
          <p:nvPr/>
        </p:nvCxnSpPr>
        <p:spPr bwMode="auto">
          <a:xfrm>
            <a:off x="4146165" y="5335691"/>
            <a:ext cx="929122" cy="358457"/>
          </a:xfrm>
          <a:prstGeom prst="straightConnector1">
            <a:avLst/>
          </a:prstGeom>
          <a:solidFill>
            <a:schemeClr val="accent1"/>
          </a:solidFill>
          <a:ln w="28575" cap="flat" cmpd="sng" algn="ctr">
            <a:solidFill>
              <a:schemeClr val="bg1">
                <a:lumMod val="50000"/>
              </a:schemeClr>
            </a:solidFill>
            <a:prstDash val="solid"/>
            <a:round/>
            <a:headEnd type="none" w="med" len="med"/>
            <a:tailEnd type="none" w="med" len="med"/>
          </a:ln>
          <a:effectLst/>
        </p:spPr>
      </p:cxnSp>
      <p:pic>
        <p:nvPicPr>
          <p:cNvPr id="100" name="Picture 36"/>
          <p:cNvPicPr>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004319" y="5610379"/>
            <a:ext cx="450311" cy="281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01" name="Rounded Rectangle 54"/>
          <p:cNvSpPr/>
          <p:nvPr/>
        </p:nvSpPr>
        <p:spPr>
          <a:xfrm>
            <a:off x="3379219" y="5445224"/>
            <a:ext cx="972000" cy="648071"/>
          </a:xfrm>
          <a:prstGeom prst="roundRect">
            <a:avLst/>
          </a:prstGeom>
          <a:solidFill>
            <a:schemeClr val="accent3">
              <a:lumMod val="65000"/>
            </a:schemeClr>
          </a:solidFill>
          <a:effectLst/>
        </p:spPr>
        <p:style>
          <a:lnRef idx="3">
            <a:schemeClr val="lt1"/>
          </a:lnRef>
          <a:fillRef idx="1">
            <a:schemeClr val="accent1"/>
          </a:fillRef>
          <a:effectRef idx="1">
            <a:schemeClr val="accent1"/>
          </a:effectRef>
          <a:fontRef idx="minor">
            <a:schemeClr val="lt1"/>
          </a:fontRef>
        </p:style>
        <p:txBody>
          <a:bodyPr anchor="ctr"/>
          <a:lstStyle/>
          <a:p>
            <a:pPr algn="ctr">
              <a:defRPr/>
            </a:pPr>
            <a:r>
              <a:rPr lang="en-US" sz="1200" dirty="0"/>
              <a:t>BRAS</a:t>
            </a:r>
          </a:p>
        </p:txBody>
      </p:sp>
      <p:sp>
        <p:nvSpPr>
          <p:cNvPr id="102" name="Rounded Rectangle 54"/>
          <p:cNvSpPr/>
          <p:nvPr/>
        </p:nvSpPr>
        <p:spPr>
          <a:xfrm>
            <a:off x="1381379" y="5493513"/>
            <a:ext cx="972000" cy="499622"/>
          </a:xfrm>
          <a:prstGeom prst="roundRect">
            <a:avLst/>
          </a:prstGeom>
          <a:solidFill>
            <a:schemeClr val="accent3">
              <a:lumMod val="65000"/>
            </a:schemeClr>
          </a:solidFill>
          <a:effectLst/>
        </p:spPr>
        <p:style>
          <a:lnRef idx="3">
            <a:schemeClr val="lt1"/>
          </a:lnRef>
          <a:fillRef idx="1">
            <a:schemeClr val="accent1"/>
          </a:fillRef>
          <a:effectRef idx="1">
            <a:schemeClr val="accent1"/>
          </a:effectRef>
          <a:fontRef idx="minor">
            <a:schemeClr val="lt1"/>
          </a:fontRef>
        </p:style>
        <p:txBody>
          <a:bodyPr anchor="ctr"/>
          <a:lstStyle/>
          <a:p>
            <a:pPr algn="ctr">
              <a:defRPr/>
            </a:pPr>
            <a:r>
              <a:rPr lang="en-US" sz="1200" i="1" dirty="0"/>
              <a:t>DSLAMs</a:t>
            </a:r>
          </a:p>
          <a:p>
            <a:pPr algn="ctr">
              <a:defRPr/>
            </a:pPr>
            <a:r>
              <a:rPr lang="en-US" sz="1200" i="1" dirty="0"/>
              <a:t>etc.</a:t>
            </a:r>
          </a:p>
        </p:txBody>
      </p:sp>
      <p:cxnSp>
        <p:nvCxnSpPr>
          <p:cNvPr id="13" name="Straight Connector 12"/>
          <p:cNvCxnSpPr/>
          <p:nvPr/>
        </p:nvCxnSpPr>
        <p:spPr bwMode="auto">
          <a:xfrm>
            <a:off x="173233" y="3789040"/>
            <a:ext cx="8863263"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a:prstShdw prst="shdw18" dist="17961" dir="13500000">
              <a:schemeClr val="tx1">
                <a:gamma/>
                <a:shade val="60000"/>
                <a:invGamma/>
              </a:schemeClr>
            </a:prstShdw>
          </a:effectLst>
        </p:spPr>
      </p:cxnSp>
    </p:spTree>
    <p:extLst>
      <p:ext uri="{BB962C8B-B14F-4D97-AF65-F5344CB8AC3E}">
        <p14:creationId xmlns:p14="http://schemas.microsoft.com/office/powerpoint/2010/main" val="3540545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à coins arrondis 19"/>
          <p:cNvSpPr/>
          <p:nvPr/>
        </p:nvSpPr>
        <p:spPr bwMode="auto">
          <a:xfrm>
            <a:off x="7234740" y="5445224"/>
            <a:ext cx="1440160" cy="1008112"/>
          </a:xfrm>
          <a:prstGeom prst="roundRect">
            <a:avLst/>
          </a:prstGeom>
          <a:solidFill>
            <a:srgbClr val="F8F8F8"/>
          </a:solidFill>
          <a:ln w="19050" cap="flat" cmpd="sng" algn="ctr">
            <a:solidFill>
              <a:srgbClr val="486DA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cs typeface="Arial" charset="0"/>
            </a:endParaRPr>
          </a:p>
        </p:txBody>
      </p:sp>
      <p:sp>
        <p:nvSpPr>
          <p:cNvPr id="2" name="Titre 1"/>
          <p:cNvSpPr>
            <a:spLocks noGrp="1"/>
          </p:cNvSpPr>
          <p:nvPr>
            <p:ph type="title"/>
          </p:nvPr>
        </p:nvSpPr>
        <p:spPr/>
        <p:txBody>
          <a:bodyPr/>
          <a:lstStyle/>
          <a:p>
            <a:r>
              <a:rPr lang="en-US" dirty="0"/>
              <a:t>Monetization Enabler for Advanced Data Charging</a:t>
            </a:r>
            <a:endParaRPr lang="en-US" b="0" i="1" dirty="0"/>
          </a:p>
        </p:txBody>
      </p:sp>
      <p:sp>
        <p:nvSpPr>
          <p:cNvPr id="6" name="ZoneTexte 5"/>
          <p:cNvSpPr txBox="1"/>
          <p:nvPr/>
        </p:nvSpPr>
        <p:spPr>
          <a:xfrm>
            <a:off x="395536" y="2780928"/>
            <a:ext cx="8208912" cy="3292623"/>
          </a:xfrm>
          <a:prstGeom prst="rect">
            <a:avLst/>
          </a:prstGeom>
        </p:spPr>
        <p:txBody>
          <a:bodyPr/>
          <a:lstStyle>
            <a:lvl1pPr marL="342900" indent="-342900" eaLnBrk="0" hangingPunct="0">
              <a:spcBef>
                <a:spcPct val="20000"/>
              </a:spcBef>
              <a:buClr>
                <a:srgbClr val="78A0D2"/>
              </a:buClr>
              <a:buFont typeface="Wingdings" pitchFamily="2" charset="2"/>
              <a:defRPr sz="1400" b="1">
                <a:solidFill>
                  <a:srgbClr val="486DA8"/>
                </a:solidFill>
                <a:latin typeface="+mn-lt"/>
                <a:cs typeface="+mn-cs"/>
              </a:defRPr>
            </a:lvl1pPr>
            <a:lvl2pPr marL="742950" indent="-285750" eaLnBrk="0" hangingPunct="0">
              <a:spcBef>
                <a:spcPct val="20000"/>
              </a:spcBef>
              <a:buClr>
                <a:srgbClr val="78A0D2"/>
              </a:buClr>
              <a:buSzPct val="100000"/>
              <a:buFont typeface="Wingdings" pitchFamily="2" charset="2"/>
              <a:buChar char="§"/>
              <a:defRPr sz="1400" b="1">
                <a:latin typeface="+mn-lt"/>
                <a:cs typeface="+mn-cs"/>
              </a:defRPr>
            </a:lvl2pPr>
            <a:lvl3pPr marL="1143000" indent="-228600" eaLnBrk="0" hangingPunct="0">
              <a:spcBef>
                <a:spcPct val="20000"/>
              </a:spcBef>
              <a:defRPr sz="1400">
                <a:latin typeface="+mn-lt"/>
                <a:cs typeface="+mn-cs"/>
              </a:defRPr>
            </a:lvl3pPr>
            <a:lvl4pPr marL="1600200" indent="-228600" eaLnBrk="0" hangingPunct="0">
              <a:spcBef>
                <a:spcPct val="20000"/>
              </a:spcBef>
              <a:buClr>
                <a:srgbClr val="78A0D2"/>
              </a:buClr>
              <a:buSzPct val="50000"/>
              <a:buFont typeface="Wingdings" pitchFamily="2" charset="2"/>
              <a:buChar char="q"/>
              <a:defRPr sz="1200">
                <a:latin typeface="+mn-lt"/>
                <a:cs typeface="+mn-cs"/>
              </a:defRPr>
            </a:lvl4pPr>
            <a:lvl5pPr marL="2057400" indent="-228600" eaLnBrk="0" hangingPunct="0">
              <a:spcBef>
                <a:spcPct val="20000"/>
              </a:spcBef>
              <a:defRPr sz="1200">
                <a:latin typeface="+mn-lt"/>
                <a:cs typeface="+mn-cs"/>
              </a:defRPr>
            </a:lvl5pPr>
            <a:lvl6pPr marL="2514600" indent="-228600" fontAlgn="base">
              <a:spcBef>
                <a:spcPct val="20000"/>
              </a:spcBef>
              <a:spcAft>
                <a:spcPct val="0"/>
              </a:spcAft>
              <a:defRPr>
                <a:latin typeface="+mn-lt"/>
                <a:cs typeface="+mn-cs"/>
              </a:defRPr>
            </a:lvl6pPr>
            <a:lvl7pPr marL="2971800" indent="-228600" fontAlgn="base">
              <a:spcBef>
                <a:spcPct val="20000"/>
              </a:spcBef>
              <a:spcAft>
                <a:spcPct val="0"/>
              </a:spcAft>
              <a:defRPr>
                <a:latin typeface="+mn-lt"/>
                <a:cs typeface="+mn-cs"/>
              </a:defRPr>
            </a:lvl7pPr>
            <a:lvl8pPr marL="3429000" indent="-228600" fontAlgn="base">
              <a:spcBef>
                <a:spcPct val="20000"/>
              </a:spcBef>
              <a:spcAft>
                <a:spcPct val="0"/>
              </a:spcAft>
              <a:defRPr>
                <a:latin typeface="+mn-lt"/>
                <a:cs typeface="+mn-cs"/>
              </a:defRPr>
            </a:lvl8pPr>
            <a:lvl9pPr marL="3886200" indent="-228600" fontAlgn="base">
              <a:spcBef>
                <a:spcPct val="20000"/>
              </a:spcBef>
              <a:spcAft>
                <a:spcPct val="0"/>
              </a:spcAft>
              <a:defRPr>
                <a:latin typeface="+mn-lt"/>
                <a:cs typeface="+mn-cs"/>
              </a:defRPr>
            </a:lvl9pPr>
          </a:lstStyle>
          <a:p>
            <a:r>
              <a:rPr lang="en-US" dirty="0">
                <a:solidFill>
                  <a:srgbClr val="FF0000"/>
                </a:solidFill>
              </a:rPr>
              <a:t>Examples of Data plans supported through Integration with OCS</a:t>
            </a:r>
          </a:p>
          <a:p>
            <a:endParaRPr lang="en-US" dirty="0"/>
          </a:p>
          <a:p>
            <a:r>
              <a:rPr lang="en-US" dirty="0"/>
              <a:t>Data prepaid/postpaid</a:t>
            </a:r>
          </a:p>
          <a:p>
            <a:pPr marL="0" lvl="1" indent="0">
              <a:buNone/>
            </a:pPr>
            <a:r>
              <a:rPr lang="en-US" b="0" dirty="0"/>
              <a:t>Volume and bandwidth on demand</a:t>
            </a:r>
          </a:p>
          <a:p>
            <a:pPr marL="0" lvl="1" indent="0">
              <a:buNone/>
            </a:pPr>
            <a:r>
              <a:rPr lang="en-US" b="0" dirty="0"/>
              <a:t>Traffic redirect to captive portal for refill</a:t>
            </a:r>
          </a:p>
          <a:p>
            <a:endParaRPr lang="en-US" dirty="0"/>
          </a:p>
          <a:p>
            <a:r>
              <a:rPr lang="en-US" dirty="0"/>
              <a:t>Differentiated Applications &amp; Protocols charging</a:t>
            </a:r>
          </a:p>
          <a:p>
            <a:pPr marL="0" lvl="1" indent="0">
              <a:buNone/>
            </a:pPr>
            <a:r>
              <a:rPr lang="en-US" b="0" dirty="0"/>
              <a:t>Zero rating for Facebook, Sponsored data plans</a:t>
            </a:r>
          </a:p>
          <a:p>
            <a:pPr marL="0" lvl="1" indent="0">
              <a:buNone/>
            </a:pPr>
            <a:r>
              <a:rPr lang="en-US" b="0" dirty="0"/>
              <a:t>Specific data packages (Gamers, Video…)</a:t>
            </a:r>
          </a:p>
          <a:p>
            <a:pPr marL="457200" lvl="1" indent="0">
              <a:buNone/>
            </a:pPr>
            <a:endParaRPr lang="en-US" dirty="0"/>
          </a:p>
          <a:p>
            <a:r>
              <a:rPr lang="en-US" dirty="0"/>
              <a:t>Time of Day based charging</a:t>
            </a:r>
          </a:p>
          <a:p>
            <a:pPr marL="0" lvl="1" indent="0">
              <a:buNone/>
            </a:pPr>
            <a:r>
              <a:rPr lang="en-US" b="0" dirty="0"/>
              <a:t>Facebook free at night, YouTube for 1$ for next hour</a:t>
            </a:r>
          </a:p>
        </p:txBody>
      </p:sp>
      <p:sp>
        <p:nvSpPr>
          <p:cNvPr id="34" name="AutoShape 2" descr="data:image/jpeg;base64,/9j/4AAQSkZJRgABAQAAAQABAAD/2wCEAAkGBxITEhQUEhMUExUSFxUXFRYYEhQVGBcdFhcWGhkVFhkYHSggGB4lHRQUITEhJSkrLi4uFx8zODMtNygtLisBCgoKDg0OGxAQGjQkICQsLjQvNywsLS8sLCwsLCw0LywsLCwsLC0sNCwsLC8sLCwsLCwsLSw0LCw0LCwsLCw0LP/AABEIAJIBWQMBEQACEQEDEQH/xAAcAAEAAQUBAQAAAAAAAAAAAAAABwMEBQYIAgH/xABLEAABAwICBgUHBQ0HBQAAAAABAAIDBBEFIQYHEjFBURNhcYGRFCIyQoKhsVJUctHSFiM0NVNidJKTlLKzwRUXJENzosIIJdPh8f/EABsBAQACAwEBAAAAAAAAAAAAAAADBAIFBgEH/8QANhEBAAIBAgUACQMDAgcAAAAAAAECAwQRBRIhMUETUXGBkaGxwdEiYfAGFDJy4RUjJDNCUmL/2gAMAwEAAhEDEQA/AJxQEBAQEBAQEBAQEBAQEBAQEBAQEBAQEBAQEFlW4rDFk94B+SLud4DNeTMQnxabLl/wr+PixM+mMLdzJD3NHxcvOeF+nB81u8xHx/C2GnkA9KOUdYDHfB105oS/8Cz/APjaJ+P4ZLDNK6OchrJmh53MfeNx7A61+5e7wo6jh2p0/XJTp646x8YZpeqQgICAgICAgICAgICAgICAgICAgICAgICAgICAgICAgICAgICAgINSx3SR7nmCkY6WT1tjhfm7cwdaitk67VbrScPpWkZtTPLXxv593lhhodiEovJNFDf1RtP8bW+JUforz3ldnjGlx9MdJn2reTV1WDNtVETyMbx77leTp7etlH9QY/OOfjH4Y+p0froBeaASsG90Ltu3Xs2DvcsOTJXuu4eJaTPO1b8s/wD10+fb5sdX4UJIukiIkYd43rKLTsv49Ty39FljaVzojp1LSPbFUOMlOTa7iS+HrB3uaOR3cN1jLF9mo4rwas75MMbT8pTJHIHAOaQQ4Agg3BBzBBUzkpjbpL0jwQEBAQEBAQEBAQEBAQEBAQEBAQEBAQEBAQEBAQEBAQEBAQEFhisUkjejY4sD/Tk4tbxDfzju6sz1HG289IWNPemO3PaN9u0euf3/AGj5tfrMfpqJnRQNblvN954uPF56/esJvWnRtMWg1Gtt6XNM/wA+Ufzo1uo00nkNmThnU1rB/ECVH/cQ2+Pg+npH6qb++ftst36VYjB5xkEjeUkbS097A0hZelZTwfRZ42pHLP7TP0nduOh+msVbeNzehnaLmMuuHAetG71hzG8e9Sxbfo5vX8NyaS3XrHr/ACp6U4U2EmqibYXHlDBuc05dLb5TcieYvyUeSu36o961w7VTliNNkn/TPqn1eyfHqlGmnGGNieHt9GTNQz0dRo8858E1t3q3XU3jZkgfTPNzTkFn0H3sPZcCOwhT4p6bOS4tp+TJzx5+qRFK1IgICAgICAgICAgICAgICAgICAgICAgICAgICAgICAgICAgINb0lrZnuFLSgGRwvI8+jEw5XcevOw427VHeZ/wAatpocWLHX+5z/AOMdo82n9vZ5nwtKLQOkYNqoJqHn0nPcWt7mg7u0leRhrHdnm4vqcs7Y/wBMeqGUj0Ww8jzaSmI5iJh99l76KnqhU/v9XE/9y3xljsV0XjjY50LTsW8+G5cLcTHfMEb7bjbKyxtjiOy9puJ5L3iuWevi3n3+uP38Io0ipH0c7JIXEWIkieOHHvHC3EFQ7zEumtaur0088dY6Sm3AcSZW0kcthszMIe3fY5te3uIcFaiYtDhstLYMs18xPT7SjDTWG1HE13pRuLM9/mEt/oql4/TDs+H35s+SY7TG/wAdpWmqCQtrh+fHKw/7X/8ABSYu7VcY64p9qcFZc0ICAgICAgICAgICAgICAgICAgICAgICAgICAgICAgICAgIPhQavWTzNLoaRgkneduaQmzWF24Od1CwAzNh3qKZmOle7bY6YrRGXUTtSOlY8zEfzrPrYabQuukO1LPA4neC2R3dtEj4LH0eT1r+PjWmxRy0xzEe2I+zCYtgdVQHpqdxje3NwYbtcBvNrAPHMOFx715PNXuvYtTpeIx6PJHXxM9Jj+fBv2hekba6nElg17TsSsG5rhxHUQQR224KaluaN3L63S202Wcc+5oGsyhDIiB/lTEN+i8B4HYA+3cq2Suzp+E5ZyRMz5r19sTt89t2c1MVJNLLGfUkDh1B7d3i0nvU2KejQ8Wr/AM2LeuPowGs6KZp2TE/YD5HCQNJYQ5xI84ZA52seShyxO+2zecKz4fQzbmjm2iNvPSHvVBg8hm8oLSI2NcA4ggOc7KzedhtX7lJirO+7WcUzV5eTzMpeU7RCAgICAgICAgICAgICAgICAgICAgICAgICAgICAgICAgICAUFGGJsbcshmXE8Scy4leRDK95tO8tMx7WbSQ1ENNC4TzTTRRHZPmM25GtLi4byASbDxXrFtOOwB0Lr+rZ3cPS8Wlw71jeN4WdJeaZY28/yPmjbVLIY62rhHokONuF432B8HFQ4e+zd8ejmit/PT5w2PWDotUVbf8OY8yC5ryW5gEXBAPC2XUssmObdlXhnEcemrauSJ7dNvuvNXujT6KBwlLTJIQXBpJDQBYC5AvvJ71nSvLClrdTGe8TXtDalmpCAgICAgICAgICAgICAgICAgICAgIKM9Uxhs97Wk7gSAiSmK9+tY3UH4tAMzKwe0ESRpM89IpPwXMEzXtD2ODmuF2uBuCDxBRDelqWmto2mFRGIgoTVcbDZz2tO/M2TZJTFe8b1jdbzY1TMF3zRtHMvASZ27pa6LUWnatJn3L5jgQCDcHMEbj1hFaY26S+oCAg8yPDQS4gAbyTYDtKC0/tim/Lw/tWfWg+f2xTfl4f2rPrQXkbw4AtIIIBBBuCDuIPFBi9KseZQ00lRI0ubGNw3nqQc3aaa0q2uuwO6CE+ow2v8ASPFBrmhp/wC4UX6VT/zWIOyXtBBBFwciDxvwQidusMZhWj1LTPe+CIMdJ6Ru4342FzkL8ljFYr2WM2qy5tvSW32ZRZK4gICAgICAgICAgICAgICAgICAgICAgING1pB8cUdRH6rth/Y70Sexwt7ajvMx1h0PAL0tkthv56x7Y7/L6Ixqcblc0i+9RTaZdXGGlesQknU9i/S0j4XG7qZ9h9B93N9+2O5TY56OL41imuo5/wD2+sN+WbTiCKNNced0jy05XsOwZD4X71He8x0h2vC9FWuKOaGiuqZq2pgpQ4/fpGsNuDSfOd3NDj3LCN7d2fENTGmpPJGzo6GIMa1rRZrQGgcgBYBTuImZmd5e0eCAgwumf4DVf6T/AIIONkBB2VoWy2H0Q5U1OPCJiDR9beldDLh1TBHUxOlFh0Yd51wcxZBzagymis7Y62ke9waxlRA5zjuAbI0knqABQdT/AN4mE/Pqf9dBsdNUNkY17CHMe0Oa4biHC4I7igqoCAgICAgICAgICAgICAgICAgICAgICAgsMew4VFPLCf8AMYQOo72nuIBXkxvGyxpc84M1ckeJc7PYQSHCxaSCORGRHiqz6RExMbx2bHqwxPoMQY0mzKlpiPLa9Jh8Rb2lnSern+Oafnw80eOv5Tqp3HrHG6vooJHcbWHach8UWdJi9LmrVA+kVTd56lWtO8voWOOTGzepLCelq5qpw82BvRs+nJ6RHWGi3tqWkOO4xn578qaJJA0XcQBzJUjT1rNp2iGMqNIYG+sT2D617suU4fmv4UWaVU3Eub1kX+F15uknhWojtG7LUtXHINqN7XjmCD3HkijkxXxTy3jaf3YvTT8Bqv8ASf8ABEbjZAQdn6LttRUo5QQ/y2oORtK/wyo/1X/FBiUBAQdmaH/gFJ+jw/y2oGkektLQx7dTKGDg3e530QgivFtfjASKalLx8qSTZv3AZeKDGM1/1HGjhPZI8f0KDZNH9e1HKQ2qhkpifXB6Vg7bAOHgUEp0VXHKxskT2yMeLte1wc0jmCEFdAQEBAQEBAQEBAQEBAQEBAQEBAQQdrIwroK55AsycdK3tPpj9YE+0q942l3fBdT6bSxE969Px8mpSPc0tew2cwhzTyLTcHxAWMLupxxekxLpHBsQbUQRTN3Ssa/suMx3G47lZid43fO8uOcd5pPiWt6w6/ZY1l+BcfgP+S8tO0N3wLBzXm/u/P2QjjNT6RUEOn1eTkxps1f0DaDC4tsWfIOmkHEvksQO0NDB7KsVjo4W9banPtX+Q1jSnS9xJAOfuHYsb5NukOq0PDKY672aBW6TPLrbWZ4BRdZWsmrwYekQ802OuJttG/EHevJiYSYdXiy9mcw3SSaFwkidsuHe1w+S4cQkWmEmfSYc9OS8bx9PYk6qx9lbhNRKzI9E9sjL3LHAZjs4g8iFPW28OC1uktpcs4590+uHJqyVBB2pgDbUtOOUMX8DUHP+sHVZUU8c9a+eJw2y4sa14PnHgSgitBd4TQmeeGEENM0kcYJ3AvcGgnxQSx/cBVfPIP1JEEt1+IswvDWumcHeTQsZlkHua0NAHaQg5Y0n0inrp3TTuJLjkODRwACC3wTB56uZsNNG6WR25o4Ab3OJyaBzKDbMW1R4rBEZTC2QNF3COQPeBx80Znuug0VwtkUEhan9O30FS2GV/wDhZ3BrwTlG45CVvLOwPV2BB1AgICAgICAgICAgICAgICAgICAgINF1t4X0lK2YDzqd2f0H2DvfsHuKjyR03b7+n9R6PUTjntaPnHb7oeeMlC7G0bwlfUxim3TSU7jnTvu36ElyLdjg/wAQpsc+HE8a0/Jmi/ifrDCawMT25HkHK9h2DIfX3rHJPh0HCNP6PDG/83aPgOGeWV9PT2u1zw6T6DPOf4gW715WFbjGo5azEJc1iYnskRjINbtd7rj4D3qS9toVOBaaLROSfM/RDOM1Ljci5JyA59QUMN/rcvo8fRPGgeh0NBA0bLXTvAM0pALi4jNrTwaNwA5X3qxEbOBz5rZbbyu9K9FoK2Ite0CQD73KANph4Z8RzH/1JjdnpdTbBki0e9A0lO5l2uFi0lp7Wmx94VZ9FpMTWJjzDKaKYmY/LICfNqKaU2/PjFwf1dtSY+7m+P44mkW8xPylD6mcqIO2MJFoIRyjj/hCDUtc/wCKaj2fig5UQZnQz8YUX6TT/wA1iDspBCX/AFIYqQ2mpwbB15HddsggglBLmpjS7DMOhmdUvc2eV9sonvtG0DZFwPlF58EEjf3y4P8Al5P2Ev2UEB6xaqklrpZaJ21FLZ/ollnOzcLEZZoNZQdh6AYiajDqSVxu50LNo83NGy495aSg2BAQEBAQEBAQEBAQEBAQEBAQEBBb4hSNmifE/wBGRrmnscLLyY3hJiyWxXi9e8Tu5zqqZ0b3xv8ASjc5ju1pIPwVbbZ9Kx5IyUi9e0xv8Wa0KxXyWWR4PpxuZa/PMO7iB71lW20qeu0VdTjivqmJ/Me9j8frttxI3BeTO8rNa+ixts1FYVtOqaxw4iCM9lnSH3xjuKmpDieK5+fJsq60H2qXDmxh+I/oVHk7uh4DH/SxP7yjk2EsTnbmyRk9geCVjCzxLHN8UxHqdPgqy4AQQRpjGBPKRudLIR3vcf6qvfu+jaGZnT0ifFY+kNawu5qcvViqCezoJB8SFlSOrS8cvHJMfzujhTOTEHbeHD71H9Bn8IQafrn/ABTUez8UHKiDMaG/jCi/Saf+axB2Wg56/wCo9p8rpzw6I/xFBEKC/o8FqpW7cVPPI29tpkMj23G8XaLIK/3MV3zOq/d5fsoH3MV3zOq/d5fsoH3MV3zOq/d5fsoOmNTdPJHhFMyVj2PaZgWvaWuA6aS1wcxlZBuqAgICAgICAgICAgICAgICAgICAghrWthfRVglA82pbf2mWa73Fh71BkjaXa8A1HpNPOOe9Z+U9vu0u6wbxY4pNZvMle1Udfl5Mcui9CsF8jooIPWYwF/W93nP/wBxKsRG0OAy357zZp2uPDnDoqloyt0UnVmXMJ7y8d4UeSPLo/6e1cVi2C3tj7/ZF7mhyidPMRaEyaEaYNdCyOpNpGAND7Eh4GQJtudbfz39SmpbdyXEuDXpeb4esT48x/szeL6SRMYdhwJIyPAdeak7dZUdLw3Le8c0dEKaSYgHOJ4BV7TvLta7YcfVd6A4O59PiFa4EMbBJDF+cXWL3DsDQPaPJSUhxvFdT6S+0IaUjUiCbafX8Wta3yEeaAPwjkLfIQZnFtKv7XwCsmEXRGN5YWB+36IYQb2G/b9yDnlBXoap0UjJGelG9r233XaQRfvCCbTr/b0eVGRLbP77dl+Y80G3Ugx+sid2KYPSYkA3bjLmThgNmnaI3EkgXzzPrBBDaCY9QunEFMJKKpeImyv6SGRxszaLQHMcTk24a0i+V78SLhOtVikEbNuSWNrBntF7QO7mgg/SrXjUNqXtoWwuhbk10kb3FxG8izxkgxI164n+Tpf2Mn/kQdAaOy1D6WF1U1rZ3xtdK1oIDXOFy2xJ3Xtv3hBkUBAQEBAQEBAQEBAQEBAQEBAQEBBp+tPDeloXvA86mPSj6Iyf/tJPsrDJG8NtwbVeg1HXtbp+PmgN2MM5qHldRbieOJZrV7RCuxKBm9kJ6aTsjIIB7Xlg7ypK1aTimujJX9LpJSucW2I0Mc8T4pWhzJGlrh1HkeB5HgvJjdnjyWx2i1Z6wg3SzQOsonF0TH1NPvDmDae0cpGDPL5QFuOSitR02l41ExtfpLWKbH9jK9iN4PBYbNtXiGK0dXqr0mLhYuuvdpnuxtr8NP8AFm9FdAqzEHh0rX01NvL3DZe8co2nPP5RFu3cs60aLXcV5+lUwaQYfFTYXNDE0Mjigc1o5ADeSd5O8k7yVK0FrTad5cgo8EBBLOo3FYntq8NncGisbeIn5YaQ5vWSNkgfmFBHek2BTUVQ+CdhY5hyuMnNvk5p9YHmgxSAglHUlichfLQyQST0dZ5smzG5wieRbpCQPNBAAJ4WaeCDB6w9XlTh0rnBjpKYm7Jg24AJybJb0HcM8jw5ANKQexK61rm3K5t4IPkbC4gNBJJAAAuSTuAHFBNeqPVTIJGVlezYDLOhgcPOLt4fKPVA3hpzvvtaxCV8XxqeEz7MMcghi6VoEzmuffaDWWLLNJc2178UFxhGOColkYxh2GRwPEhPpGXbJZs2y2Q1mfNxHBBl0BAQEBAQEBAQEBAQEBAQEBAQEHwhB56JvyR4BB9awDcAO5B6QEBBj67BKWY3mp4ZDzfExx8SLoyi0x2l5osApITeKmgjPNsTGnxAuhNrT3lkkYqc8DXtLXta9rhYtcA4EciDkUFh9ztF80pv3eL7KB9ztF80pv3eL7KB9ztF80pv3eL7KD6zR+jBBFLTggggiCMEEbiDbIoKmK4PT1LdmohjmaNwexrrdl9yDWZdVGDONzRNv1SztHg14CC+odX+FxW2KGC4zBczpD4vuUGxQwtYNljWtA3BoAHgEHtzQRYgEHeDmg1rEdX+FzEmSigucyWt6MnvYQUFhFqowZpuKJvfNO4eDnkINgwnRujps6emhiPNkbQ79a10GVQUJ6ON+1tNB22hrusAkgeJPig80tBFGSY2NYXb7C17uc/+KR59ooLlAQEBAQEBAQEBAQEBAQEBAQEBBQrJthjnDMgZDr4IML/bM/yGeDvrQXeG4lI9+y9rQCDa19/ee1BlkBBZVuINZkBtO5Dh2lBh5sVqD6Oy3sbf4oEWK1A37Lu1tvggzFDiIfkRsu5cD2FBcVLyGkjeBkgxnl03JvgfrQPLpuTfA/WgeXTcm+B+tBWpamZzrHZA4mx+tB8q6597RgAcyL+CCzM8/wAs+DfqQe2VU49YHtaP6WQXtLWucQHM38R/7QVKqs2cmjaPuCDHyVU53ODexo/rdBTE0/yz4N+pBXhrpR6Vnd1j7kGTgnDhllzCCqgICAgICAgICAgICAgICAgICAgICCjVRbQsgtfIQg9Mo7EEcEF8g8yXtlvQWXkSB5CgeQoHkSC7DSW2KDx5MEDyYIHkwQemRWB60HnyYIHkwQPJgg9Mite28oPPkwQPJggeTBA8mCD6yCxuEFZAQEBAQEBAQEBAQEBAQEBAQEBAQEBAQEBAQEBAQEBAQEBAQEBAQEBAQEBAQEBAQEBAQEBAQEBAQEBAQEBAQEBAQEBAQEBAQEBAQEBAQEBAQEBAQEBAQEBAQEBAQEBAQEBAQE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5" name="Rectangle à coins arrondis 34"/>
          <p:cNvSpPr/>
          <p:nvPr/>
        </p:nvSpPr>
        <p:spPr bwMode="auto">
          <a:xfrm>
            <a:off x="7234741" y="2492896"/>
            <a:ext cx="1440160" cy="1584176"/>
          </a:xfrm>
          <a:prstGeom prst="roundRect">
            <a:avLst/>
          </a:prstGeom>
          <a:solidFill>
            <a:srgbClr val="F8F8F8"/>
          </a:solidFill>
          <a:ln w="19050" cap="flat" cmpd="sng" algn="ctr">
            <a:solidFill>
              <a:srgbClr val="486DA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cs typeface="Arial" charset="0"/>
            </a:endParaRPr>
          </a:p>
        </p:txBody>
      </p:sp>
      <p:pic>
        <p:nvPicPr>
          <p:cNvPr id="45" name="Picture 4"/>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879784" y="3681048"/>
            <a:ext cx="708850" cy="1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 name="Picture 7"/>
          <p:cNvPicPr>
            <a:picLocks noChangeAspect="1" noChangeArrowheads="1"/>
          </p:cNvPicPr>
          <p:nvPr/>
        </p:nvPicPr>
        <p:blipFill>
          <a:blip r:embed="rId4" cstate="print"/>
          <a:srcRect/>
          <a:stretch>
            <a:fillRect/>
          </a:stretch>
        </p:blipFill>
        <p:spPr bwMode="auto">
          <a:xfrm>
            <a:off x="7339038" y="3429000"/>
            <a:ext cx="435577" cy="355600"/>
          </a:xfrm>
          <a:prstGeom prst="rect">
            <a:avLst/>
          </a:prstGeom>
          <a:noFill/>
          <a:ln w="9525">
            <a:noFill/>
            <a:miter lim="800000"/>
            <a:headEnd/>
            <a:tailEnd/>
          </a:ln>
        </p:spPr>
      </p:pic>
      <p:pic>
        <p:nvPicPr>
          <p:cNvPr id="47" name="Image 46"/>
          <p:cNvPicPr>
            <a:picLocks noChangeAspect="1"/>
          </p:cNvPicPr>
          <p:nvPr/>
        </p:nvPicPr>
        <p:blipFill>
          <a:blip r:embed="rId5" cstate="print"/>
          <a:srcRect/>
          <a:stretch>
            <a:fillRect/>
          </a:stretch>
        </p:blipFill>
        <p:spPr bwMode="auto">
          <a:xfrm>
            <a:off x="7306748" y="2636912"/>
            <a:ext cx="598017" cy="216000"/>
          </a:xfrm>
          <a:prstGeom prst="rect">
            <a:avLst/>
          </a:prstGeom>
          <a:noFill/>
          <a:ln w="9525">
            <a:noFill/>
            <a:miter lim="800000"/>
            <a:headEnd/>
            <a:tailEnd/>
          </a:ln>
        </p:spPr>
      </p:pic>
      <p:pic>
        <p:nvPicPr>
          <p:cNvPr id="48"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50265" y="2924944"/>
            <a:ext cx="935753" cy="3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 name="Picture 2"/>
          <p:cNvPicPr>
            <a:picLocks noChangeAspect="1" noChangeArrowheads="1"/>
          </p:cNvPicPr>
          <p:nvPr/>
        </p:nvPicPr>
        <p:blipFill>
          <a:blip r:embed="rId7" cstate="print"/>
          <a:srcRect/>
          <a:stretch>
            <a:fillRect/>
          </a:stretch>
        </p:blipFill>
        <p:spPr bwMode="auto">
          <a:xfrm rot="2106563">
            <a:off x="8142092" y="2996940"/>
            <a:ext cx="419100" cy="533400"/>
          </a:xfrm>
          <a:prstGeom prst="rect">
            <a:avLst/>
          </a:prstGeom>
          <a:noFill/>
          <a:ln w="9525">
            <a:noFill/>
            <a:miter lim="800000"/>
            <a:headEnd/>
            <a:tailEnd/>
          </a:ln>
        </p:spPr>
      </p:pic>
      <p:pic>
        <p:nvPicPr>
          <p:cNvPr id="50" name="Picture 3"/>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8098837" y="2680312"/>
            <a:ext cx="508572" cy="3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Rectangle à coins arrondis 50"/>
          <p:cNvSpPr/>
          <p:nvPr/>
        </p:nvSpPr>
        <p:spPr bwMode="auto">
          <a:xfrm>
            <a:off x="7234741" y="4293096"/>
            <a:ext cx="1440160" cy="935032"/>
          </a:xfrm>
          <a:prstGeom prst="roundRect">
            <a:avLst/>
          </a:prstGeom>
          <a:solidFill>
            <a:srgbClr val="F8F8F8"/>
          </a:solidFill>
          <a:ln w="19050" cap="flat" cmpd="sng" algn="ctr">
            <a:solidFill>
              <a:srgbClr val="486DA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cs typeface="Arial" charset="0"/>
            </a:endParaRPr>
          </a:p>
        </p:txBody>
      </p:sp>
      <p:sp>
        <p:nvSpPr>
          <p:cNvPr id="44" name="AutoShape 5" descr="data:image/jpeg;base64,/9j/4AAQSkZJRgABAQAAAQABAAD/2wCEAAkGBhISERUUExQWExUWGBgYGBgYFxYXGhoYFxUYGBcXGRgcHSceHRojGhwYHy8gIycpLCwsGB8xNTAqNSYrLCkBCQoKDgwOGg8PGiwkHyQsLCksKiwsLCwsLCwsLCksLCwsLCwsKSwpLCwsLCksLCksLCwsLCwsLCwpLCwsLCwsKf/AABEIAM4A9QMBIgACEQEDEQH/xAAbAAACAwEBAQAAAAAAAAAAAAAABAIDBQEGB//EAD8QAAIBAwIDBQYEBQIHAAMBAAECEQADIRIxBEFRBSJhcYETMkKRocEGUrHRI2Jy4fAUghUzkqKywvE0U+Ik/8QAGgEAAgMBAQAAAAAAAAAAAAAAAAECAwUEBv/EADARAAICAQMDAQcEAgMBAAAAAAABAhEDBCExQVHwEgUTImGBodEycbHhkfEjYsEU/9oADAMBAAIRAxEAPwD65RVjcFcGxVvMFfqJ/SoGzcHwT5MD+sVXRI5RQQ3O2/yU/oxqOv8Alf8A6H/agZKioe2Hj/0t+1c/1C9fof2oAL5iG/Kc/wBJwfsfSpcUIAb8pn02b6Z9KieITYsuepFS4ZvhO6/VeR+x8RWN7Qg4Sjnh058+xZB9AZwPGdgMk+VYvFfiJQQLa+3uHSUCkOgBBOruzrIEHpnHU7N7s601p1LMkjDhiGSDqGkjIAIBjnGZrO7M7EW2JiSZJYgAtqJY4GFWSe6Mnnua1cOWGWKnFlbTWxYnBrcZbrKDd0KrPggMAQxtiIlpAJ2hFGYw+iACB/niTzNdoqwQVbwDgOyndsg9YABHpE+vnVVcdZ2MEZB6EbGgCV6zoaPhb3fA7lfuPXpXKaQi9bg4Ox6qwzj6EelL2uDdsP3QMGD73l0X6+XN12Ajatm4YXC82/UL1PjsPGkPxP2UjIkTqQEKoJLFCpVgono0mO82kAEGCNjiOKCdxANQG3JRymPoP/tKey3nvE7k8/7dByo4DkhYt3RbDugQnLIp1aZ5/cqJg7E7m+xwpuZOE6bFvPov1PlvZwvFwQrnwVjz/lPj48/OruOLhe56xkxz0jmf8zTpciM/tbhUdgBOqArQYXRMhXHMTkAQcnIBMyt2wPuf8/TYUWgIGnb/ADM1Kot2MrtnS0cm28G3I9d/n4UXRpbVybDeB2DfY+lSuoCCDjx6RmfTeu2TqTvDeQcYPKR4GsPVwemyrPDh8+fP+S2LtUyvUWwuBzb7L4+PL9LGZUAAHkBuT/m5PrRcuaYVRJ5DYADmegFRt2oyTLHc/YdB4VGGPJrpeue0F54x2okRanLwT05Cf1Pj+lPcDc1KUbJXBnmp2PywfEGlXcDcxS9rtJFvKC2kyEIhiZcSoYAQvIyx5jA1VuYoRxpRitip7l6ppJQ/Dt4r8J+3mDU6v7Rt4Dj4d/6Tv8t/Q9aXqTVCO2rLsAy6QDtJMx1wK5U+F4xbYKuwUDKz0PL0P0IrlNUG4zwV0m2GYzuZxtJjbwil7faFwgEquRPvEb+hq2+NFgjmEC+pGkfU0vFDYFw7Qbnb+TD7gVL/AIl/I/8A2H/2peii2FDP/Eh+V/l+xrv/ABJej/8AQ1K0UWwoa/4jb5kgfzKwHqSIql+HRWlQBjltnOBsOW1UX3IUxvEDzOB9SK7cOhO7yAA89h9YrJ9p5X6Y4o8y8/ksgupmcLwo4y9fFy44t2Lgti1bdreo+yS4XuMpDnLwFkL3ZMk4S7C7DW4l8rPB3bV65bU2btx0AQKV1pcOh8HIKjwjetPiOxEZg6tctXFAX2lttLFQSYbBVxJJhlMEmIml+I7CZ8Xb17iLZ9607W0VuuoWraBx/K8g8678cI4MVRV0unUg7bL+w+1Pb2LVxgFa4itGYMiZQndTuOcETWhUVZHGmNvhIgj0+4qJtMvunUOhOfRv3+dcGL2lFy9OVelk3DsWVx3AEmoDiAcQdX5Y737R47eNOcPwmnvvGofJfLx8f0rUi1JWit7HOB4dgS57siNPlsW8fDx+RxPGkkqnq3IeA6t9B9Krv8UXwshOuxby6L47n6mCqAIGBUr7AcRANv8A6epPM12iikM4ygiDkGreG4oqQrGQTCnnPQ9fP59apZsgASx2H3PQeNN2OHFsF3ImMnYAdB0H600JkeJ4MyWTc7ryPiOjfQ8+tK+2ET4xEZn8sbz4Ux/xEzOnueur+qOnhv8ApTKW0YhwATGGHTzp1fAC9jgZzc9E5D+rqfoPHeocXx68hIBy3IcsdYO/T6UcfeOrS0qnXk08i3IeG58t6yoiIxtHh0qrLjWSDg+o13I8SsQw+HfxU7/Y+lUXu0EAaWVdMTJlsgkfwxkSATLRgE7A0xwzYKndceY+E/L6g0nxHABnKySpJfSfdDOe8w0wxyDucajuCAMr2dkcJS08+Vx/7+Sc11Rmr2tfuoDZt+yJLK9x2VnSVERsqsNQOldWcQYNaN/s5LlwXCgB0gGQpkxBMRqOw948gdMgEOW7IHieuPpyA8BFTrZsroZ4G8SCrGSOZ5qdifqPTxpUW9JKdNv6Tt8sj0rlt++CudJhjyCn3pO2MGN8Uj2v2/bJi1abiHBgRq0ZZgRIBLRoY4UjuHoaOUHAzd4lOcHx7seMEkA+lcpHgeEFxAvGIOJKklW0qY1e8IACqJAgBmIEA7SeUUgsLHFXn4m73ibWvTBDgd1jAWSUx7MnuxIcE5wNek+z+z1tiEUqu8Ek50hZyTCgAADfrTlJggooooGFFFFAFd3dR1b/AMQW/UCpcRug/mn/AKQT+sVwZuDwUn5kD7Gh83PJf/I//wA/WsXL/wAmujHt/ssW0SdFFFbRWRuWg248uo8juK5aLagvvz6EDqeRHyPnUbl8TGpV3kkiBA1HHMgZgcsnFVdk9uKS4Fpwg9y5Or2pGGgxG8xBOFM6QBNOXTY8y+NfUFJrg0IKnoap4xnaNmUbrtJ69D5GBUboLmWJB5AEgL+58aiHZd++Oow3y2PpHlWU9LqNM7wO12/r8bllp8nUvA458wcH5fep1HuXB1j0IP6g1Eo67d8egb57H6edX4faUJP05F6X9v6E4diyoM+4EYyScKo6sftz+tUcXxoW275VUBLsQQFA6yPqcAZON8jjXucRNtV/gShAmDdnT7QM0hgwDE5BEoJGVnUVNX0K2T40LxK/wbpKghLgOtTq1EhsET7uFAMRjQZNba6mA1ktG0xv+ZtIALeQgcutV8JwYQAdAAOcAADc5JgAScmBygC+m2AVxZUyhjqN1PmOviPrXaKQxi3x6nDjSTjOVPk23oYrlzs6P+WdP8pyvpzX0x4VQRXLZZPcOPynK+nMemPCnfcVFN9yjAsNPI9Cp6Ntg5674q3iREMN1+q/EPv6Cm041W7rjSTiGgqfI7HyOfCuXrcHG3Ksb2hjeOUdRDpz59iyDvZivtJML3j0H6k7AedMW+zyffP+1Zj1O5+g866nEpbUKBnkqgZ8eg8zVF2477nSOimPm259IHnWrjnHJBTXUg0+DP7Z7CPtluqxVe6IWAVYHu6SRhSdJjYFQdJLU32Utrh7bKdNsIJLE/CZ3J/mnAgScATFJ9p9suIDlVSFBlS2s6wLsEZUqhVxj4gZgGLuKtBxpaC06SCofOO8EIIMHTcGPhFW2RLOGvKRg93dZwdJ2BHIjIjfAorB7O7U4bh9dnipXQx0ypckmC5b2VsQ57rHVM6hBIgkpekdnpaKKKQwooooAKKKKAIWffc/0j5Cf/auJlnPiB8ln/2qXC7E9Wb6HSPoBULBwT1LH01H7CsXS/HrMku1/gsltEtpXi+ORF1O2hJI1QSWIBJVBzaAc8oPQwcbfKoHIAQsBLMUWD8TMASqcpjJI2GazE4VuIuM9zSyjFkCVC29RKnGRKxge9g4Co1baXcqBAeILJeslUt3Q1oHdoBDAmBKTnXnO2rFbHD8OFHj+5kxzycknJOSSalashRA8OnLA2wAOQGBU6TYBUXePsOZPQV1n2AEk7Abn/OtZfFcfZZjYYliSEuXB7lpjLIsnEFlCmRDFgDvpAlYGx2cltgbmpXPeUlSCF0mGSeoIzOxHKqn4nMqpKcjz89PT6+FI9m9naFMkkHJnV3oPdJBJMAQBJJMCTgBdCufPpsWZVJfXqNNolbvBhggjY/sR9jS+j2Z27sAAj4VGyx+UeHr1qb2QTOzdRv/AHHga7bvmdLYPI8m8vHw/WsmWLPovig7j28/kstSJA0VW1orlcjmv3Xp5beVTRwRI/zw861dPqYZ43H/AAQao7RRRXSIKKKKAAid80vfQqsodMT1KiR72mYxg8sAimKKryQWSLi+oJ0eb7LvXbbMeIYq1y43shdup7RwO6Ft2lGkBkUvAzJyMSfRG6IBnB28fIc68f8AinhzZcXkLqfcJtqhfTBKaWKMQTGie9gCF7xJ9n2dfsC2LixnnuTOYU5kf046VwaSTxzeKX0+n9bkpdxTtDsl71twBpkCAxI1FWBAYKQQCJG85BwQKs7E7WVrWp9OsASVDd9Z7jLIDEGR1g01c41m90aB1OW9BsPWfKsHib1vh2a4U13HVlYSEUgFWYkwWLEHUJwo1RpGs1qrsVnO3OwV4m7r7lvAkOFzy1TB7xAAI6KtFai21cDVDxz3BBAIYRyIg1yl6mOhiiu8RY9nndPHJU+fNf08tuUgCiiigYUExmiq+KPcbxEfPH3pN0rAnwqnQvWB8yJ/WrOC7OML7SMAd0ZEjmx5+W3nUbl3QJiYiBtuQBmi5edsEhR0WZP+45+QHnWR7KVqc31fn8k8nYt4njCZVD4FungOrfQfSqEQDb/PEnma6qgCBgUVsWVhXCxkACWOw+56AdaGJkAZJwOm0yfCm0RbSkkyTueZPIAfoBQkB47iO0711tNnUnvC4WAWQNIiSpKgNIKgEhsGTIrZ4DsxEA7oEBRsJOkQpY8yBtMxzJOaZFkF2uFVVmgmAJwIBYj3mAxPIYHjbTbAKKKKQwrjoCIORXa4zgCSYFICAulPeyv5un9X7/PrUrljOpcN9D5/v/8AKnbsu+w0jqwz6L+8eRq1+HS0gzEdcknoAP0ArJ1GhlB+90+z7fj8E1NcMWt3ZxsRuDy/ceNTrhVXAIPkRuOv9wfWoC4QYf0bkf2Ph8qu0uujl+Ge0vPKFKNFlFFFaJEKKKKAE+1eDW5bIYSsQQZ93nsQcEBsEHu7isns/i0slLCa7hDXDqChVDBruu2qzqC/w7kb5CyTqBr0VZXD9hWWvG7EspWI7qkoDpZtMe0YA6e8WjTiJrL10fRWZdPETjvsaqmdszVPsEuOAVFxZ7w3UQDpLcjBJwesxgVkD8Q2cKi3LpJEJGnSG1RrUw8BgRBGcRJgGz/hvE3VFziALQQMQiNBXu6YCjuxP8TUWb3QNOK0scvXFTRW+w12l23wwYaWutiJsIbiwNgSqkYzt40V3s7slbAItymoyYMk+bMCTuem5MSSSVO0G5r8JxGqUfLR6Mu0x9CP3FLXLXs20/CfdP8A6nxHLqPKuOs7GCMg9D/nKle0+2CNAZYtkxdMMSMEiCBCidMMTzAGZg5Dgboqu1cmMhpEqw2ZTsw+/wDcVZSGFV3/AIR1ZfodX2qyq7nvJ5k/9pqjUy9OGT+TGuSXE/COrD6At9qlUL3vp/uP0j71OuP2ZGsF92yU+QooorTIHGXYgwRkH6fKKjeuRL3GHdByYVVHM5OPMmp14X8dX2fiBaYa0t2RdW3ye4zuJI2OkIAJ2LzvFRlL0qy3BiebIoLqez4PtC1eBNq4l0Dco6vHnpJir6+Nfh3ti6wTifYnh7y3UQCCPaI1xFKEEAlW1EQdmAIyK+zGlCXqJ6jB7lpXaatdPscoJqKsWMINR+QHm32EmmrfAqO9cIYjOfdHkPuc1NKzmF7SM/ujH5jt6Dc/QeNMpwyW+8xkj4mjHlyHpUbvaE/8sT/MZj0G7fQeNLaJMsSx6nl5DYelPZAX3OPY+4IH5mH6Lv8AOPI1QLeZMk9Tk/2HgKlRSsCtrWZUwefQ+Y++/wClSS6G7pEHmp5jw6ius4Ak1JeBa57w0r/3eY/L+vlXBqdDDPutpd/yTUqKjZZfdyPyk/o32P0rqXgcbHocH5fcUzxZVOZn8oyT4/3NLylwcjHoQf1BriWo1GkfpzK13/v8kqUuCVRuvAJ6Cq7xNsFiwKjfUQCP92x9fnU1uBpHPmp3jxHT6Vp4dTjzL4H9OpBpobt9njdzq8NlHpz9ZqviuPSMSwG5Hugc8848Jqg2pwSzDoSSPlz9ZpPt6+6cNea376oSIXUR1IX4iBJjnEVdkgskHB8MS23J8YLVoSSiEksQWC6gxlxk5BJLRsTWp2Y02xju7KTzXl6Rj0r552zYSzcjhFF4NwzPrbhxxGtiDof/AFBVjcf4jkqqr7rEgVq/h9vYngSim3d4gH/UWVTQpQW2/wD9BsiBbIuC2NYC6hcgiYC1aTTvTw9LlYSlZ7C32ZbAyur+rvY6Cdh5VyudodlrejUSInbxorq+hEUs+6N/XeJxPjEVR2lwiXEIcSIyJIkTIEjIMwQRkGPVl3j9AOZPQDrTPDcHkM+/Icl/dvH5dTFIZ5vg7TWLq2XJFphNrDsUYtbRASRgEmCohQXjAIC7ascgiGGCP85Hkao7atpxCaSsqPjjveOjnEYO2oEgVRwvFJK2wwVlHs7SsSXdUBzcf3e+BqXrBMmWAk9xD9Vv76ebf+JqaPIn/wCg8wfGoXt1PRh9QV/UiuXVK8M18mTjydve+nk3/rU6hxByh/mj5qR+pFTrl9mO8CXZsc+QooorSIhWH+LexfbWdaD+PaDNbP5ti1o9VcCPA6Tyra1yYUFj0HLzOw9aS7M7Vs37gQPqkFhpgKYjukzrJ0kNsJHkRRV7DjJwakuUfL+H7Y1XhcRdYthTbnb2jKG1nlKqygdCWO4Eeo7Fu8bfcEyVmTghI8Tz/wAxWh+Gvwbb4ZYu6eIdXuFQuLahrjMuokZYKQI5Rtzr0pQkQ0RyUCFHpz9fkKUYqCpFmfNLNkc5dTQB/h9zSe73QMKcY25VnA64ZiW8CIAP9PIg9ZPjV3CXdDafhY48GPLyP6+dd4yxpJcDun3ozB/NHTr6HrUnuikrormsRMiOs4+ddtW3f3RA/Mw/Rdz5mPWkMKKzLnbVpXCNcZSWuLLqAhNtoMNAnEnBMQZp9b45x0kEFSfBhz8DB8KKETDgOpIkDVH9Ud3194DxIpO323dLG3dCWHJlATuveJUNLLqCidXPvDT3SabusIhueI3nwA50u34dW64uOgBAhS3ecfl8CoJkK+rPTMtAyxHUYghjyMlifPOrzBNXr2eXILdyNo9/5jYeGay+JtXuEtWbdou62wxdu6zMq8iGltsnTvnYkTtXDea2hgIxA1qDJBIEhXIiAZzGeUUOKa3CxH8Q9nrcti2LhtnXbbugM0JcV8A7bbnY9dq8lwl+7wYAuW9dkazKOx0TduEBWcCbpLLq1MCdSgAwzH3NjssfGZncCYP9R3b1+Vc4vjLQGgKLnLSBI8to9BJ8K4Mmhi1cNutecebElIzezOPtX7bulx+5iWgAHQH04GloBAJBOZEyKbF3YQdRE6Rk/wCeJrzfbNm5wx4cgvbs6oNlI0iCGAlRqhoctq1DTqA72kN6zhuJtIgiFByIBkj8x5xtk7VHS5per3WTnoOS6ozF/CVuS4DWZklbN69aDE5LMLTqur057mmezeAs8NqNtI1Zc5Z3gY1OxLMRyk1ocajkDQeecxiDzgxmNs1QtgoAGMmN/wD7+tV+0VkxuOaDe3K6edAhT2YxwXFi4pIEQY3B8dxjY0VS/aaWwA0zHIUVp4ssckFNdSDTTMvgu0u+pVVIAIusXlrZD6Su0KdmgxqAboJl2z2ycKqqbZV2cltDAW9IYQ0KDL24k5mCIJIa9kJk5I2JJYjyJmKX4wKDqhZVWYFo7rAQrgkGGBMA/wA0VKwousXZGQQcSCCu4kGDkSORyNjkV20ircVmAIE6SfgZsEjwO08pPJjSHYvEu6Kzv7RiGltBQHKkaRJ7o1FcdD4k6RFLhgXcbw8HWo/qHX+YeI+o8hXnuPuvea+i3lsW7FtHZtSqXLqzrNwhhatDTlwpJzEac+j7MclTzUHunqPuBsDz+pzO2ewUZhcl7ZyNdttLKGMlTgq1snOlwyg5jOG0mI8LY7XUlA4ddVq4xuNx/GBVeyb+pmIchUBskHunLYkCT6PsPjL6rw3tHLrxIeFcg3LbIpedQA1Wyo2Ya0JAJaTFtvsC4QUPECFHs/8A8bhZ9mchf+Xp07Y0xI2p7sX8LLaJIYkxp1GNWiZ0KABbtLOdNtRJzvXNjz4nN4ocr5USp8sdZ8xknoMn+w8Tiq+OV0TWwlZGoKcqnxOx3IXcqsHfNaBuW7QgDJzAyx8Tz9TS9y+7bnQOgOfVuXp866dkI89wfD8T7WXuOukAaFIWGABJ0JCspaRLnKgwCWBXWTgV1M0QWMkamPUxqYzHeburC944zTCIAIAgVE3lBiRP77UmwomBGBioi5JhZY9Fz8zsPU1y8pKkDePL0mml7QQABVb+kLpjzmAKEApdnZkYSDzUmBEkBWJxIyBjFMcP2hAGrvDk4z/1Ac/EY8qye2+Ee8Q06NIUASWT/m23LOFAY4X3QYJiSIBFHCdrgELem1cOQ50kMCDBcT3jqDLrQQSBEBlBf7B+56VeGtsdYCnnIyCevSfGqOM7TCsUUrIA1EkHTO0qDInxgeJpOxfGGRgNWzKdVt/EHZvoazb3B3kutdRwGeZ1adMkiO8VPdwFI7hKpbAYlMuxUPcXwStBYyVMgnuwxMnSyQyknfSc8waRTgr/AA9vUpHse8zi8xIEs7MWBE9NOkjONAmQ3+HO1LTnQwC31lTOldRBYEqkyh7uorAiQciCX73aRbuoPpLGDGF5Z5tHlRxyHJzsnirZ0xba27prIYHUFkDJOQCTgGDg4EVK72gxJUfw/wCqNZ8l2HnmqLn4fF0MbhMsAN9QhSSocHuvDGQI6iSDT9sWyPZSG0gAg94wBGSdztPnTASNheYk9Tk/Pf5Vfw/FlSFYypMAncE7A9Qevz60n2lxK8OJuMESYV2M7gnSFHeZgAx8lnrSPEvfZ0PD95WiHKsGDK/8RW1WytsY0FTpbLQCwAqKTGz0HG8I1yAH0rzEb/54yM7VZw/CKg7o9eZ9fttSjcezDujT1JyZGCAPPmflUOHfQ4JJIbDEmc/CfnjHUdKdqxFHa9r/AFIayy9yYYc4BmT8OkwO6Z1A1Ls/sq1bRLYBKoNIknY9eonltWnxXEaFmCcgepMDyE1icT29atnTcMXDMW1D3HI6qiKXK+MROKyNfCcMkcuPffjz5bFkGmqZvW76tIUgxgwdqy+I4h9cE5DRoA3U7EDcmIM+BpDsvtu0LqozNa1dxBdtXrJfMoq+1RQWGRAJJzivRXnVAXPTJjO+B13rTlFZsdS4aIcMQu2Fb3gDHWuV1L+pmwViDBjY7HHkceFFePyRnik4N8HSnZF3gT/9JOwHjWN2rxDOW4dGUMRN54ZggwRbgQCADJkgGSN2ArXPZ/t1cFioyoIiQfiOcH8sdJ61mdldirZZgdJcRJCwSAqhQJzoGkGNgTAwi17NbbnMP8Hw4VQAIEAAGJgT70fESSxPUmucVdUKxdlRBglsgtyEAglRu0EYEdanxF2AcxClmMgaVAktJwNsTj0BrGFw8TdU+z027YZAjiSQ6iVuWypE7MxmYIESwYiA0Et3Pbs5BtvCqYfUogEEqNtBwVVhIMkgSQ2twvFT3H368mH7xuPtSViyttAoOFAEkycCJJPgKzu1LrN3Ef2d1hNuZAIJZdGtT3LpIJAMTpKj44E22BsWFskObbA6WKtmdJX4CDtEyAevQio8RdZV7pI/NG8c48f2rN7P7LVZJ7xYDU0EB4LN7uogKGdjAMEkkYArQ4dyO6dxseq9fMbH+9Y2vxyxZFqMfTnz7FkN1TC2gG3PM7z4k86lVQGgx8J93wP5f2+XSra0sOWOWCnEi1RG48Anfw6nkPU4qHDdo2yly2FZiogmJR2YDZ1lclhgkEAjFc4pSQAJ57EAzobTBOAZjJ5xWT+GlUWhEmLja35OW71pgTll0MAHOT3RLAA1euCJtqIA5+P3rtFFIYUtxfBB1IGJzuwE7g90qwM81INM0ExQBj2+Ga1bW0GcA6i5CoQDuoS23dFoSxIEtgTvNaXB27jWVuFY1CTbJ1EA7Q3PEHSfKamqe0OkQJEy3Qc1Xc+eB4mtEMLaDUxMYljJP7mpc8keDB47ssQLr+0VUKwFfSdOqJc/Ciai0ggqNWRAhvsXthHs69IRiYZFOptWkMA2xDad9UEZ86vv8Y7AhRpHjufQe757+VXcLwlk2lCooTBCwAAQIyOo2oXyAOD41nY93uxgjOZ2J2J8toNKdr8JcUa7MaiYaZ7quNLMkYDA6WJIbAODTdzjwMINRGOiiORP2E1JgL1rpPXMMp2PkwoA8zZ7Me6xe+Q7FSMM2hdTBm0nBgFUA0aQQuTJad/gH0toJkH3cAQRuMdRn0NVW3kdDsR0IwR865fMCZAIggnkRtSsdFvE29L+D5/3Dceoz6GqrxWO9scfPp41Z2rx6LYD3JQErGMqzbTOABzJwBM4rG4S+3FW29mly04OGL5Okw1tyo/htDK2kcxB91hRQWejsKXtQ4MkEGcTymOU7+Fee7O4u1wd++vEsLT3bhdL1wwt23pARBcPdDJlfZkj8wB1TT3Y+qwvs2ggNk5AVnhiFmSU1sYJiAwEQtP8dwOsgjTkaWDCREyMc+ePHwqQjynB9pcPb4O7w924OMZ7nEabS3BxFy4j3Xa3Okkjule8YC8yIr03YVq5/pbSX+84tqlwme+QoDNnOTJzmi3wK2gFUACBkACY6xU27S0kAjAALGeRMSB4YmuDDrPXmlimqa+5Jw2tFPC3Wtl1KlzO4KzEAAmSNwB6z0opvjOzxcIOplI/LiRyn6/M1yuz0isXtXWQkgSDkjbO0g+XI/MVndp8U7OzAO4RQUtgJkwQQyz7TUWIIZJEKM7zoA1x0B3APmJosKPPX7d++oDD/TIwBNsE+0JBRgSSNTGO7pwPf7wKgnc4Th9CgREAADGANgIx44xPhAq1LYGwA8gBVfFXQqEk6RzPQbs3osn0obAV7S4xkVWVQxNxVRSY1nV3jO0AAxJEtA5rKXZPZjFmuXYa4xJJ0wRM92IEMVMHAIGDkwsGtNe4oMyaEtonsVMagLgOWCllYfw33PwxsxB3kQAQKb22A7ULtudsEZB/zkanRUJRUlTGcVg6kEeBHQ/5kHyNVrd04c5HM4kdfPqP3rtxSDqXfmPzDp59P71dauAwwg8xj09DWH8Wgy/9H5/lfct/UiK8M1zqi/mO/gVHI+J+RrG7W4VuDd7yQ1pxpazlV2ExHdU4JDRknSFJYEb13tAklUERuT4icLz8z9aT4jg1cHUBcncPDBh+VgRGk+WDB5VvRlFq1uU0ydp9s6gRqVvzL+4xP96spDhLlxrmllZi5Y+11YQqToAt+6qgdwgnUWPxiXGtb7On/mHV/KML8tz648KdBYr7SQSIgbsTCDzb9p9KzV7ZU3Vtqpuvr0mYCrDHUVSZaFUtqzErzMUdqdh2rpdVLFWZXJU5V1DAxcM40kQF90gxEkVpdicOLM2xEEsywAIlixQR8I1YHIT0pqgM3g+yfZ3zcRiYLBSY2c98EwGYEhMTk21OrkNMJmSSzdT9uQHlVl+3pcjk3eHn8Q/Q+pqNRYBVvA3IYrybvDz+IfofU1VULpgahuveHpuPUSPWhAWX7elyOTd4efxD5wf9xqXCXNLxyf6MB9x9R41fxNv2iArvhlx4bRI3BI9a89wvaZuO6hSIFxBcaYS4LdtlDYAtMNRBUgk4hjBAlW4jY422QzMkHBJXdpUfCuJJEYkbDrSPYfaquzl006QIdtZyRLL3kUKYKECAWDeBpHsrsQo/tGb2lzE3CGGVMBgWOs93cYBL3DnVA1rPCquwGPAACd4AwPQUrQyzj2W8ug21ZN/4ihgY5hD948jVF5XUEI5QsI1RqgzIIWI6iAM6hzzTFUX7w0nIjmxIVVPIljgEGOp8KVsCH4bu271lbjHUwkEsWzpYkMQzHMEcyAZAMAVs2OJV50mYMf51HjXnL3D2uFuO11mAvgLC27tybhOoQQpAIIOld/E4A3OH4NhJLQxWO6MDoc7kZ3x4VMRn8RdZWLOWOkw2Dp0sYXSBuSSsBQWJxWbxX4ktF7ehDeGoT3XjSdOrTjvMNSGDjbqKa4bguJt3HvXXkH2iaQfztb0XEY5RcMdBDaZwd5t7NsJaVlAjREmSSRpxJOcARH8ogAQKx9fjWKS1EVuvP6LIO9jMP4SHEOwu3iwQnSQ7FiGJksQFHIYGoAhsiYrlL9qfiPhrZgs5AJA06VxCsCGMhlOrBHQiitTHk95BSS5INJHsP9FbbvLieaGAflg1Xd4BhlGLfytH0bkfOaXNhSZgfp+lWWeINvqydMkr4jmR4fLpUrQEUef0IO4PQjrUrY/iJ5k/9pH3pm5wy3IZTBjDLBkePIiq+H4VxcBaCAGyOp08jtieZooLKL3B27bjQipIYnSoWTKgEx6/M12p8Wf4vkg+rN+1QpPkEFFFFAwqi8xSWUAzuCYExhpAMDrg4zyzfRVWXFHLBwkCdHkOzfxFcW8yX5DljliiKuVVLKqJJB97UxlSc17Lh+FL5aVXpsT59B4c68v+I/w57QhrYhxkEANKrkqVIIaOUjYxvoI2OH7TurZQXtNq4xAjUpZsZKAY1HfSJjME4Jz8WX/55+7nx59n9upJq+DWucWqd1RJHwrAA8zsP18KVuFn984/KML6829ceFctgQI25evP+9SrVsgAFRuA7jcGR5jl65HrUq4zACSYHjQMbvr7W2Cu+GXz6HzyD50mtwETyic/emOzSe9g6ZkE4yfeABzE5nxNWf6K2pLHrq7x7o5kgbDOZqVWR4Fbas/ujH5jgenM/p401a7PUZbvnx2Hkuw+p8ahc7Rn3BP8xwvpzP6eNLHiXQ65L4IIJ0jPuxyGYE9CelLYe41xHHEMVUZESTsJE7bn6DxpT2WZPeMzMDeIkAYmABO+BmkeB7Te6zu2ldJ0lYKsF1MveU5wQM/zOOQJ0aGCO0vxHGqgJJGMb4BOwJ6npueQNXpa1uFO0EnxiBHzP0rva9i01v2JU8mAXGmDIM7ASI8RIzmkkBk8b23bSBm+zYCoGFuSoKgvHfksggfmEjaab3Af6lbbXECXApS4igxpDGFDTCSJkQTkYlQQ7w/AW7eAoWRpCrJJUbKW99lAgRsAAIwKm/GqukakXUVCqDrbvXBbB0psNRiZgZ6U77B+5T2tYuPbAksy5T3QdYEAElT7wkEgAnYRqIp0e3a1bN1SGKw6IQe9yJI5ETzgeNJWu0Va+LLhwdZXAVR3dR1ZbVpJTBHVdpr0s00u4ijh7Z9mFuQTEHnI2z4xvVHFXrdtdIERmFGw6noN8npRZ4m61yNMKCQcbdDqO52wBEHer73CoTqYSQOe2M5G2PGoZILJBxfD2BOmZNvsawAf4SEFi8EBhqaNRUNMTAwIFdpm5xdvUYYfoPQ7H0orx+WOTFNwbex0qmcooor2JQRCQZUlT1HPzGx9ac4LiWYkNEiMjnM8uRx1pWr+zh75/mj5KPuTTQmR4+1B18oAbwAmG9JM+GeVVUzwvG6yykQZaP5lDET59R4io/8ADAPddlHId0geGRMetDV8AUUUv2pxA4cKXuYbVHcn3VLEmCOQj1FUjta3zvWQRuGc2yIiZBB5kDpJpUwseoqILZgKYMHS6mDExmORB9aFckA6GgiQQAwIPMaSaAGOz0BLNznSPAD9znyivJ/iDhQl4cVZtqCslica0GS5MEsQAVUQYF0sNsegcrmdQnfDqD58j611tDiAQfKCR6Vz58KyxrqSToU7M48XLa3ACqMSCDgo4Yqw3Pd1A88Hzw+7ACTiuWGkaSACBBHKORA/Kf7VdwPCgGSdUe6DyH3PKenrPDotS/V7jJs1x+POSUl1RG3YdthoHVt/Rf3jyq9eFt2+8xkj4mIx5ch6VXc48t7kAfmOZ/pHTxPyNUezzJlj1OT6ch6RWvsisbTtEFgADBwGOBMSBBz1zSnE30e4YOoKdB6LcA1x0nSc9IFFxJHQ8j0IyD86yOHvKvEG2VtoLoHs4QW9JXvBBnvgMDJ3J5QKOQ4Nmo3DyjVOIHPGR8qLbyAdvDoeY9DireDdRcbUQDpGmekktH0n0pAYXHcP/p71m447jag51kIDcOl5+AGCbhJgkq0NmG2LYiVOSpieo3B9RH1qjtci8pDSbYJ0lPfnSRKnbvSyREEP41R2bxgfKqQg7gYuX1AFirSR4NtIhlg8g2A+bmkh+m/9J3+WD6U7xPCByDJUiciMg8s+IFJxTPZ1zu6TumPNfhPyx5g0LsDMIpxFvifhW2ptmP8A9gm8GZSJcsFKAq/dkSCOdj9jWmYN7MKASVG+megBCgTLR3oLGIpi4wtSG31RqONU+6Sx3MchJwcRWZxfbqFltJN25c1BRBRAQXU+8pLEMpEFdJ3MAMQbsB82V77gT8TsFVR3cyWVZkb4k1L8O9q2nZ1Q50q3whTlgdIDE6h3dRPJ061n8Fd4outy68KtwNoXTpW2VcFTA95ZHMnDTyjZ4nsxLaSoxqlpLNIIiSSSSFxA2AFMQzc7RGyDWeuy/Pn6TSrgt751eGyj/bz9ZqVFRbsZC5ZVveAMda7UqKQwooopgdrPTtK6t22iaQrEs+tTJBY5tnWNUCNWDAznIp9mgT0z8q852Slz2132mnWlphK6oiFRIB56Zk4OBkyaaEzes2wUWRyB9Tn71MJ0Zx/vb9CYqQFFIZXctFt2JwV7wQ4b3h7uxxWcfw7bElAELMGYrqUsQSRkPgSZwBtWrRRYjM4PsK3aZmRFBYOJnK699MqSPCSdzV3BcIbdxXbUxVQmCoBUAgCJA5ycZIG0U7RRbChkdpLzVx6T+hNd9pau4ME9CCD5ic+opWk+0+LVEdmmLaG4xGSAPyCR3umRTsKL+0bQsw5bug4z39p0LPvaoiDkb8sS4XilupqWYIjIKkSBjOQYNZNrtFuJNxLyIbdstESXGk3rYeSNJM27gKlYhhvJWnrdr2SBhsq+7JI0AbZ5jJnmSeuM/XaRZY+uH6l5/olCXcvtEjuncDHiOvmOY/erKLtrUOhGQeh/zlULNzUJ2OQfMGDHhIqOh1Xv41L9S8sco0TrH/EFoi2zKWDLDrp05ZSInUCCA2h4MCQSSNxsVC8YGobr3h6cvUSPWtEgRs3tQV9LKLqhwGGkgwNQI5HYx4mp3YjInIgQDJO29Z/AWX1cRNx3FsqUDuW0iC0ZGSVME+IEGCzP3TiRuO8PTP8Ab1oYIjxJZRDDSdxkEYIO/UYq692ZatLNu2qEtbBIUAmGgam3O536mmOM4f2tvGCYZSeRjE+hj1phrQZYcBtpEYny86lQrMxGLYQavH4R5tt8pNOcLwZU6mMmIgYETPmT4/Sji+MFsKIksYUbD16D0pS4Wb3zj8owvrzPrjwpbIfJ3tb2d5Db98yCCApCsOcsCs8ognJxSfCdlIgwBsAYGSAAO827bDfE5inAKKTdgGnEcun2pjgH1IUbOnumeaxg/LHmDS9dtPpuKfzd0+skH0P6mhAQRSJU7qY8x8J+Ues1Kre0Ehlbr3T9SD6Z+dLXmOAMFjAPTBJPyB9ajOSgnJ8Ia3ItrYnQQoGCSJk8wPL9+lcplEAAA2FFeZye0c0pNxdLtsXKCP/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31"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94780" y="4437112"/>
            <a:ext cx="738448" cy="638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descr="https://encrypted-tbn3.gstatic.com/images?q=tbn:ANd9GcRgVxwhb-XtRNDDhXOA4NoLIMueFMSIZ1rX738GZjO2e-nbveZNvA"/>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594780" y="5589240"/>
            <a:ext cx="738447" cy="738448"/>
          </a:xfrm>
          <a:prstGeom prst="rect">
            <a:avLst/>
          </a:prstGeom>
          <a:noFill/>
          <a:extLst>
            <a:ext uri="{909E8E84-426E-40DD-AFC4-6F175D3DCCD1}">
              <a14:hiddenFill xmlns:a14="http://schemas.microsoft.com/office/drawing/2010/main">
                <a:solidFill>
                  <a:srgbClr val="FFFFFF"/>
                </a:solidFill>
              </a14:hiddenFill>
            </a:ext>
          </a:extLst>
        </p:spPr>
      </p:pic>
      <p:sp>
        <p:nvSpPr>
          <p:cNvPr id="18" name="Espace réservé du numéro de diapositive 2"/>
          <p:cNvSpPr txBox="1">
            <a:spLocks/>
          </p:cNvSpPr>
          <p:nvPr/>
        </p:nvSpPr>
        <p:spPr>
          <a:xfrm>
            <a:off x="8675688" y="7209456"/>
            <a:ext cx="549275" cy="324000"/>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fld id="{8035F07E-AB28-496E-8AE9-BD513228C762}" type="slidenum">
              <a:rPr lang="fr-FR" sz="1200" smtClean="0"/>
              <a:pPr/>
              <a:t>5</a:t>
            </a:fld>
            <a:endParaRPr lang="fr-FR" sz="1200" dirty="0"/>
          </a:p>
        </p:txBody>
      </p:sp>
      <p:sp>
        <p:nvSpPr>
          <p:cNvPr id="27" name="Rectangle 26"/>
          <p:cNvSpPr/>
          <p:nvPr/>
        </p:nvSpPr>
        <p:spPr bwMode="auto">
          <a:xfrm>
            <a:off x="4049136" y="764704"/>
            <a:ext cx="4626552" cy="1440095"/>
          </a:xfrm>
          <a:prstGeom prst="rect">
            <a:avLst/>
          </a:prstGeom>
          <a:gradFill flip="none" rotWithShape="1">
            <a:gsLst>
              <a:gs pos="0">
                <a:schemeClr val="accent6">
                  <a:lumMod val="50000"/>
                </a:schemeClr>
              </a:gs>
              <a:gs pos="68000">
                <a:schemeClr val="bg1">
                  <a:lumMod val="75000"/>
                </a:schemeClr>
              </a:gs>
              <a:gs pos="100000">
                <a:schemeClr val="bg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b="1" dirty="0">
              <a:latin typeface="+mj-lt"/>
            </a:endParaRPr>
          </a:p>
        </p:txBody>
      </p:sp>
      <p:sp>
        <p:nvSpPr>
          <p:cNvPr id="28" name="ZoneTexte 27"/>
          <p:cNvSpPr txBox="1"/>
          <p:nvPr/>
        </p:nvSpPr>
        <p:spPr>
          <a:xfrm>
            <a:off x="4121144" y="908720"/>
            <a:ext cx="4267280" cy="1169551"/>
          </a:xfrm>
          <a:prstGeom prst="rect">
            <a:avLst/>
          </a:prstGeom>
          <a:noFill/>
        </p:spPr>
        <p:txBody>
          <a:bodyPr wrap="square" rtlCol="0">
            <a:spAutoFit/>
          </a:bodyPr>
          <a:lstStyle/>
          <a:p>
            <a:pPr marL="285750" indent="-285750">
              <a:buFont typeface="Wingdings"/>
              <a:buChar char="Ä"/>
            </a:pPr>
            <a:r>
              <a:rPr lang="en-US" sz="1400" b="1" dirty="0">
                <a:solidFill>
                  <a:schemeClr val="bg1"/>
                </a:solidFill>
                <a:latin typeface="+mj-lt"/>
                <a:sym typeface="Wingdings"/>
              </a:rPr>
              <a:t>Vedicis enables to leverage</a:t>
            </a:r>
          </a:p>
          <a:p>
            <a:r>
              <a:rPr lang="en-US" sz="1400" b="1" dirty="0">
                <a:solidFill>
                  <a:schemeClr val="bg1"/>
                </a:solidFill>
                <a:latin typeface="+mj-lt"/>
                <a:sym typeface="Wingdings"/>
              </a:rPr>
              <a:t>     the whole feature set</a:t>
            </a:r>
          </a:p>
          <a:p>
            <a:r>
              <a:rPr lang="en-US" sz="1400" b="1" dirty="0">
                <a:solidFill>
                  <a:schemeClr val="bg1"/>
                </a:solidFill>
                <a:latin typeface="+mj-lt"/>
                <a:sym typeface="Wingdings"/>
              </a:rPr>
              <a:t>     of the charging/billing system</a:t>
            </a:r>
          </a:p>
          <a:p>
            <a:pPr marL="1200150" lvl="2" indent="-285750">
              <a:buFont typeface="Arial" panose="020B0604020202020204" pitchFamily="34" charset="0"/>
              <a:buChar char="•"/>
            </a:pPr>
            <a:r>
              <a:rPr lang="en-US" sz="1400" b="1" dirty="0">
                <a:solidFill>
                  <a:schemeClr val="bg1"/>
                </a:solidFill>
                <a:latin typeface="+mj-lt"/>
                <a:sym typeface="Wingdings"/>
              </a:rPr>
              <a:t>Multi counters</a:t>
            </a:r>
          </a:p>
          <a:p>
            <a:pPr marL="1200150" lvl="2" indent="-285750">
              <a:buFont typeface="Arial" panose="020B0604020202020204" pitchFamily="34" charset="0"/>
              <a:buChar char="•"/>
            </a:pPr>
            <a:r>
              <a:rPr lang="en-US" sz="1400" b="1" dirty="0">
                <a:solidFill>
                  <a:schemeClr val="bg1"/>
                </a:solidFill>
                <a:latin typeface="+mj-lt"/>
                <a:sym typeface="Wingdings"/>
              </a:rPr>
              <a:t>Time based charging…</a:t>
            </a:r>
            <a:endParaRPr lang="en-US" sz="1400" b="1" dirty="0">
              <a:solidFill>
                <a:schemeClr val="bg1"/>
              </a:solidFill>
              <a:latin typeface="+mj-lt"/>
            </a:endParaRPr>
          </a:p>
        </p:txBody>
      </p:sp>
      <p:sp>
        <p:nvSpPr>
          <p:cNvPr id="26" name="Rectangle à coins arrondis 25"/>
          <p:cNvSpPr/>
          <p:nvPr/>
        </p:nvSpPr>
        <p:spPr bwMode="auto">
          <a:xfrm>
            <a:off x="491641" y="764704"/>
            <a:ext cx="2650657" cy="575992"/>
          </a:xfrm>
          <a:prstGeom prst="wedgeRoundRectCallout">
            <a:avLst>
              <a:gd name="adj1" fmla="val -22136"/>
              <a:gd name="adj2" fmla="val 73229"/>
              <a:gd name="adj3" fmla="val 16667"/>
            </a:avLst>
          </a:prstGeom>
          <a:solidFill>
            <a:schemeClr val="bg1">
              <a:lumMod val="6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sp>
        <p:nvSpPr>
          <p:cNvPr id="42" name="ZoneTexte 41"/>
          <p:cNvSpPr txBox="1"/>
          <p:nvPr/>
        </p:nvSpPr>
        <p:spPr>
          <a:xfrm>
            <a:off x="755816" y="836712"/>
            <a:ext cx="2160000" cy="461665"/>
          </a:xfrm>
          <a:prstGeom prst="rect">
            <a:avLst/>
          </a:prstGeom>
          <a:noFill/>
        </p:spPr>
        <p:txBody>
          <a:bodyPr wrap="square" rtlCol="0">
            <a:spAutoFit/>
          </a:bodyPr>
          <a:lstStyle/>
          <a:p>
            <a:pPr algn="ctr"/>
            <a:r>
              <a:rPr lang="fr-FR" sz="1200" b="1" dirty="0" err="1">
                <a:solidFill>
                  <a:schemeClr val="bg1"/>
                </a:solidFill>
                <a:latin typeface="+mn-lt"/>
              </a:rPr>
              <a:t>Current</a:t>
            </a:r>
            <a:r>
              <a:rPr lang="fr-FR" sz="1200" b="1" dirty="0">
                <a:solidFill>
                  <a:schemeClr val="bg1"/>
                </a:solidFill>
                <a:latin typeface="+mn-lt"/>
              </a:rPr>
              <a:t> </a:t>
            </a:r>
            <a:r>
              <a:rPr lang="fr-FR" sz="1200" b="1" dirty="0" err="1">
                <a:solidFill>
                  <a:schemeClr val="bg1"/>
                </a:solidFill>
                <a:latin typeface="+mn-lt"/>
              </a:rPr>
              <a:t>Charging</a:t>
            </a:r>
            <a:r>
              <a:rPr lang="fr-FR" sz="1200" b="1" dirty="0">
                <a:solidFill>
                  <a:schemeClr val="bg1"/>
                </a:solidFill>
                <a:latin typeface="+mn-lt"/>
              </a:rPr>
              <a:t>/ </a:t>
            </a:r>
            <a:r>
              <a:rPr lang="fr-FR" sz="1200" b="1" dirty="0" err="1">
                <a:solidFill>
                  <a:schemeClr val="bg1"/>
                </a:solidFill>
                <a:latin typeface="+mn-lt"/>
              </a:rPr>
              <a:t>Billing</a:t>
            </a:r>
            <a:r>
              <a:rPr lang="fr-FR" sz="1200" b="1" dirty="0">
                <a:solidFill>
                  <a:schemeClr val="bg1"/>
                </a:solidFill>
                <a:latin typeface="+mn-lt"/>
              </a:rPr>
              <a:t> system</a:t>
            </a:r>
          </a:p>
        </p:txBody>
      </p:sp>
      <p:sp>
        <p:nvSpPr>
          <p:cNvPr id="43" name="ZoneTexte 42"/>
          <p:cNvSpPr txBox="1"/>
          <p:nvPr/>
        </p:nvSpPr>
        <p:spPr>
          <a:xfrm>
            <a:off x="1322110" y="1441312"/>
            <a:ext cx="1593706" cy="461665"/>
          </a:xfrm>
          <a:prstGeom prst="rect">
            <a:avLst/>
          </a:prstGeom>
          <a:noFill/>
        </p:spPr>
        <p:txBody>
          <a:bodyPr wrap="none" rtlCol="0">
            <a:spAutoFit/>
          </a:bodyPr>
          <a:lstStyle/>
          <a:p>
            <a:r>
              <a:rPr lang="en-US" sz="1200" b="1" i="1" dirty="0">
                <a:solidFill>
                  <a:schemeClr val="bg1">
                    <a:lumMod val="50000"/>
                  </a:schemeClr>
                </a:solidFill>
              </a:rPr>
              <a:t>Real time interface </a:t>
            </a:r>
          </a:p>
          <a:p>
            <a:r>
              <a:rPr lang="en-US" sz="1200" b="1" i="1" dirty="0">
                <a:solidFill>
                  <a:schemeClr val="bg1">
                    <a:lumMod val="50000"/>
                  </a:schemeClr>
                </a:solidFill>
              </a:rPr>
              <a:t>(</a:t>
            </a:r>
            <a:r>
              <a:rPr lang="en-US" sz="1200" b="1" i="1" dirty="0" err="1">
                <a:solidFill>
                  <a:schemeClr val="bg1">
                    <a:lumMod val="50000"/>
                  </a:schemeClr>
                </a:solidFill>
              </a:rPr>
              <a:t>Gy</a:t>
            </a:r>
            <a:r>
              <a:rPr lang="en-US" sz="1200" b="1" i="1" dirty="0">
                <a:solidFill>
                  <a:schemeClr val="bg1">
                    <a:lumMod val="50000"/>
                  </a:schemeClr>
                </a:solidFill>
              </a:rPr>
              <a:t>)</a:t>
            </a:r>
          </a:p>
        </p:txBody>
      </p:sp>
      <p:sp>
        <p:nvSpPr>
          <p:cNvPr id="30" name="Rectangle à coins arrondis 29"/>
          <p:cNvSpPr/>
          <p:nvPr/>
        </p:nvSpPr>
        <p:spPr bwMode="auto">
          <a:xfrm>
            <a:off x="491642" y="1935996"/>
            <a:ext cx="2650656" cy="648000"/>
          </a:xfrm>
          <a:prstGeom prst="wedgeRoundRectCallout">
            <a:avLst>
              <a:gd name="adj1" fmla="val 20483"/>
              <a:gd name="adj2" fmla="val -80047"/>
              <a:gd name="adj3" fmla="val 16667"/>
            </a:avLst>
          </a:prstGeom>
          <a:solidFill>
            <a:schemeClr val="bg1"/>
          </a:solidFill>
          <a:ln w="12700" cap="flat" cmpd="sng" algn="ctr">
            <a:solidFill>
              <a:schemeClr val="accent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grpSp>
        <p:nvGrpSpPr>
          <p:cNvPr id="31" name="Groupe 40"/>
          <p:cNvGrpSpPr/>
          <p:nvPr/>
        </p:nvGrpSpPr>
        <p:grpSpPr>
          <a:xfrm>
            <a:off x="801031" y="2015697"/>
            <a:ext cx="2042777" cy="568299"/>
            <a:chOff x="7223019" y="1178934"/>
            <a:chExt cx="2042777" cy="568299"/>
          </a:xfrm>
          <a:noFill/>
        </p:grpSpPr>
        <p:pic>
          <p:nvPicPr>
            <p:cNvPr id="32" name="Picture 12"/>
            <p:cNvPicPr>
              <a:picLocks noChangeAspect="1" noChangeArrowheads="1"/>
            </p:cNvPicPr>
            <p:nvPr/>
          </p:nvPicPr>
          <p:blipFill>
            <a:blip r:embed="rId11" cstate="print"/>
            <a:srcRect/>
            <a:stretch>
              <a:fillRect/>
            </a:stretch>
          </p:blipFill>
          <p:spPr bwMode="auto">
            <a:xfrm>
              <a:off x="7635230" y="1178934"/>
              <a:ext cx="1078889" cy="294842"/>
            </a:xfrm>
            <a:prstGeom prst="rect">
              <a:avLst/>
            </a:prstGeom>
            <a:grpFill/>
            <a:ln w="9525">
              <a:noFill/>
              <a:miter lim="800000"/>
              <a:headEnd/>
              <a:tailEnd/>
            </a:ln>
          </p:spPr>
        </p:pic>
        <p:sp>
          <p:nvSpPr>
            <p:cNvPr id="33" name="ZoneTexte 32"/>
            <p:cNvSpPr txBox="1"/>
            <p:nvPr/>
          </p:nvSpPr>
          <p:spPr>
            <a:xfrm>
              <a:off x="7223019" y="1470234"/>
              <a:ext cx="2042777" cy="276999"/>
            </a:xfrm>
            <a:prstGeom prst="rect">
              <a:avLst/>
            </a:prstGeom>
            <a:grpFill/>
          </p:spPr>
          <p:txBody>
            <a:bodyPr wrap="square" rtlCol="0">
              <a:spAutoFit/>
            </a:bodyPr>
            <a:lstStyle/>
            <a:p>
              <a:r>
                <a:rPr lang="fr-FR" sz="1200" dirty="0">
                  <a:latin typeface="+mn-lt"/>
                </a:rPr>
                <a:t>Content Smart Switch</a:t>
              </a:r>
            </a:p>
          </p:txBody>
        </p:sp>
      </p:grpSp>
    </p:spTree>
    <p:extLst>
      <p:ext uri="{BB962C8B-B14F-4D97-AF65-F5344CB8AC3E}">
        <p14:creationId xmlns:p14="http://schemas.microsoft.com/office/powerpoint/2010/main" val="704049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0"/>
            <a:ext cx="7416800" cy="765175"/>
          </a:xfrm>
        </p:spPr>
        <p:txBody>
          <a:bodyPr/>
          <a:lstStyle/>
          <a:p>
            <a:r>
              <a:rPr lang="fr-FR" dirty="0"/>
              <a:t>DPI Engine: </a:t>
            </a:r>
            <a:r>
              <a:rPr lang="fr-FR" dirty="0" err="1"/>
              <a:t>integrated</a:t>
            </a:r>
            <a:r>
              <a:rPr lang="fr-FR" dirty="0"/>
              <a:t> in the </a:t>
            </a:r>
            <a:r>
              <a:rPr lang="fr-FR" dirty="0" err="1"/>
              <a:t>platform</a:t>
            </a:r>
            <a:endParaRPr lang="en-US" dirty="0"/>
          </a:p>
        </p:txBody>
      </p:sp>
      <p:sp>
        <p:nvSpPr>
          <p:cNvPr id="3" name="Rectangle 2"/>
          <p:cNvSpPr/>
          <p:nvPr/>
        </p:nvSpPr>
        <p:spPr>
          <a:xfrm>
            <a:off x="441303" y="2060848"/>
            <a:ext cx="4572000" cy="3293209"/>
          </a:xfrm>
          <a:prstGeom prst="rect">
            <a:avLst/>
          </a:prstGeom>
        </p:spPr>
        <p:txBody>
          <a:bodyPr>
            <a:spAutoFit/>
          </a:bodyPr>
          <a:lstStyle/>
          <a:p>
            <a:pPr lvl="0"/>
            <a:r>
              <a:rPr lang="en-US" sz="1600" b="1" dirty="0">
                <a:solidFill>
                  <a:srgbClr val="486DA8"/>
                </a:solidFill>
                <a:latin typeface="Calibri" panose="020F0502020204030204" pitchFamily="34" charset="0"/>
              </a:rPr>
              <a:t>Web browsing </a:t>
            </a:r>
          </a:p>
          <a:p>
            <a:pPr lvl="0"/>
            <a:r>
              <a:rPr lang="en-US" sz="1600" dirty="0">
                <a:solidFill>
                  <a:schemeClr val="accent5">
                    <a:lumMod val="25000"/>
                  </a:schemeClr>
                </a:solidFill>
                <a:latin typeface="Calibri" panose="020F0502020204030204" pitchFamily="34" charset="0"/>
              </a:rPr>
              <a:t>HTTP, HTTPs, Google, Amazon,…</a:t>
            </a:r>
          </a:p>
          <a:p>
            <a:pPr lvl="0"/>
            <a:r>
              <a:rPr lang="en-US" sz="1600" dirty="0">
                <a:solidFill>
                  <a:schemeClr val="accent5">
                    <a:lumMod val="25000"/>
                  </a:schemeClr>
                </a:solidFill>
                <a:latin typeface="Calibri" panose="020F0502020204030204" pitchFamily="34" charset="0"/>
              </a:rPr>
              <a:t>TOP websites depending on region</a:t>
            </a:r>
          </a:p>
          <a:p>
            <a:pPr lvl="0">
              <a:buFont typeface="Arial" panose="020B0604020202020204" pitchFamily="34" charset="0"/>
              <a:buChar char="•"/>
            </a:pPr>
            <a:endParaRPr lang="en-US" sz="1600" dirty="0">
              <a:solidFill>
                <a:schemeClr val="bg1">
                  <a:lumMod val="50000"/>
                </a:schemeClr>
              </a:solidFill>
              <a:latin typeface="Calibri" panose="020F0502020204030204" pitchFamily="34" charset="0"/>
            </a:endParaRPr>
          </a:p>
          <a:p>
            <a:r>
              <a:rPr lang="en-US" sz="1600" b="1" dirty="0">
                <a:solidFill>
                  <a:srgbClr val="486DA8"/>
                </a:solidFill>
                <a:latin typeface="Calibri" panose="020F0502020204030204" pitchFamily="34" charset="0"/>
              </a:rPr>
              <a:t>Social networks </a:t>
            </a:r>
          </a:p>
          <a:p>
            <a:r>
              <a:rPr lang="en-US" sz="1600" dirty="0">
                <a:solidFill>
                  <a:schemeClr val="accent5">
                    <a:lumMod val="25000"/>
                  </a:schemeClr>
                </a:solidFill>
                <a:latin typeface="Calibri" panose="020F0502020204030204" pitchFamily="34" charset="0"/>
              </a:rPr>
              <a:t>Facebook, Twitter, </a:t>
            </a:r>
            <a:r>
              <a:rPr lang="en-US" sz="1600" dirty="0" err="1">
                <a:solidFill>
                  <a:schemeClr val="accent5">
                    <a:lumMod val="25000"/>
                  </a:schemeClr>
                </a:solidFill>
                <a:latin typeface="Calibri" panose="020F0502020204030204" pitchFamily="34" charset="0"/>
              </a:rPr>
              <a:t>Linkedin</a:t>
            </a:r>
            <a:r>
              <a:rPr lang="en-US" sz="1600" dirty="0">
                <a:solidFill>
                  <a:schemeClr val="accent5">
                    <a:lumMod val="25000"/>
                  </a:schemeClr>
                </a:solidFill>
                <a:latin typeface="Calibri" panose="020F0502020204030204" pitchFamily="34" charset="0"/>
              </a:rPr>
              <a:t>, VK,..</a:t>
            </a:r>
          </a:p>
          <a:p>
            <a:endParaRPr lang="en-US" sz="1600" dirty="0">
              <a:latin typeface="Calibri" panose="020F0502020204030204" pitchFamily="34" charset="0"/>
            </a:endParaRPr>
          </a:p>
          <a:p>
            <a:r>
              <a:rPr lang="en-US" sz="1600" b="1" dirty="0">
                <a:solidFill>
                  <a:srgbClr val="486DA8"/>
                </a:solidFill>
                <a:latin typeface="Calibri" panose="020F0502020204030204" pitchFamily="34" charset="0"/>
              </a:rPr>
              <a:t>Email</a:t>
            </a:r>
          </a:p>
          <a:p>
            <a:pPr lvl="0"/>
            <a:r>
              <a:rPr lang="en-US" sz="1600" dirty="0">
                <a:solidFill>
                  <a:schemeClr val="accent5">
                    <a:lumMod val="25000"/>
                  </a:schemeClr>
                </a:solidFill>
                <a:latin typeface="Calibri" panose="020F0502020204030204" pitchFamily="34" charset="0"/>
              </a:rPr>
              <a:t>IMAP, POP3, SMTP, </a:t>
            </a:r>
            <a:r>
              <a:rPr lang="en-US" sz="1600" dirty="0" err="1">
                <a:solidFill>
                  <a:schemeClr val="accent5">
                    <a:lumMod val="25000"/>
                  </a:schemeClr>
                </a:solidFill>
                <a:latin typeface="Calibri" panose="020F0502020204030204" pitchFamily="34" charset="0"/>
              </a:rPr>
              <a:t>Yahoo!Mail</a:t>
            </a:r>
            <a:r>
              <a:rPr lang="en-US" sz="1600" dirty="0">
                <a:solidFill>
                  <a:schemeClr val="accent5">
                    <a:lumMod val="25000"/>
                  </a:schemeClr>
                </a:solidFill>
                <a:latin typeface="Calibri" panose="020F0502020204030204" pitchFamily="34" charset="0"/>
              </a:rPr>
              <a:t>, Gmail, …</a:t>
            </a:r>
          </a:p>
          <a:p>
            <a:pPr lvl="0"/>
            <a:endParaRPr lang="en-US" sz="1600" dirty="0">
              <a:latin typeface="Calibri" panose="020F0502020204030204" pitchFamily="34" charset="0"/>
            </a:endParaRPr>
          </a:p>
          <a:p>
            <a:r>
              <a:rPr lang="en-US" sz="1600" b="1" dirty="0">
                <a:solidFill>
                  <a:srgbClr val="486DA8"/>
                </a:solidFill>
                <a:latin typeface="Calibri" panose="020F0502020204030204" pitchFamily="34" charset="0"/>
              </a:rPr>
              <a:t>VoIP and Instant Messaging</a:t>
            </a:r>
          </a:p>
          <a:p>
            <a:pPr lvl="0"/>
            <a:r>
              <a:rPr lang="en-US" sz="1600" dirty="0" err="1">
                <a:solidFill>
                  <a:schemeClr val="accent5">
                    <a:lumMod val="25000"/>
                  </a:schemeClr>
                </a:solidFill>
                <a:latin typeface="Calibri" panose="020F0502020204030204" pitchFamily="34" charset="0"/>
              </a:rPr>
              <a:t>Wechat</a:t>
            </a:r>
            <a:r>
              <a:rPr lang="en-US" sz="1600" dirty="0">
                <a:solidFill>
                  <a:schemeClr val="accent5">
                    <a:lumMod val="25000"/>
                  </a:schemeClr>
                </a:solidFill>
                <a:latin typeface="Calibri" panose="020F0502020204030204" pitchFamily="34" charset="0"/>
              </a:rPr>
              <a:t>, Jabber, Skype, </a:t>
            </a:r>
            <a:r>
              <a:rPr lang="en-US" sz="1600" dirty="0" err="1">
                <a:solidFill>
                  <a:schemeClr val="accent5">
                    <a:lumMod val="25000"/>
                  </a:schemeClr>
                </a:solidFill>
                <a:latin typeface="Calibri" panose="020F0502020204030204" pitchFamily="34" charset="0"/>
              </a:rPr>
              <a:t>Gtalk</a:t>
            </a:r>
            <a:r>
              <a:rPr lang="en-US" sz="1600" dirty="0">
                <a:solidFill>
                  <a:schemeClr val="accent5">
                    <a:lumMod val="25000"/>
                  </a:schemeClr>
                </a:solidFill>
                <a:latin typeface="Calibri" panose="020F0502020204030204" pitchFamily="34" charset="0"/>
              </a:rPr>
              <a:t>, Facetime, </a:t>
            </a:r>
          </a:p>
          <a:p>
            <a:pPr lvl="0"/>
            <a:r>
              <a:rPr lang="en-US" sz="1600" dirty="0">
                <a:solidFill>
                  <a:schemeClr val="accent5">
                    <a:lumMod val="25000"/>
                  </a:schemeClr>
                </a:solidFill>
                <a:latin typeface="Calibri" panose="020F0502020204030204" pitchFamily="34" charset="0"/>
              </a:rPr>
              <a:t>WhatsApp, Tango, Viber, Line, …</a:t>
            </a:r>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2840" y="3212976"/>
            <a:ext cx="1421288" cy="905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45104" y="5298470"/>
            <a:ext cx="384844" cy="384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1006" y="1988840"/>
            <a:ext cx="307646" cy="307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44356" y="2852936"/>
            <a:ext cx="333809" cy="333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19018" y="3416343"/>
            <a:ext cx="394906" cy="394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53884" y="4502946"/>
            <a:ext cx="380945" cy="3809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02840" y="4005064"/>
            <a:ext cx="450080" cy="304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958628" y="2128119"/>
            <a:ext cx="323500" cy="336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721239" y="2855476"/>
            <a:ext cx="458560" cy="458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936338" y="5266592"/>
            <a:ext cx="407194"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8" name="Picture 1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788174" y="4293096"/>
            <a:ext cx="391625" cy="478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Rectangle 19"/>
          <p:cNvSpPr/>
          <p:nvPr/>
        </p:nvSpPr>
        <p:spPr>
          <a:xfrm>
            <a:off x="5652120" y="1772816"/>
            <a:ext cx="3087089" cy="3539430"/>
          </a:xfrm>
          <a:prstGeom prst="rect">
            <a:avLst/>
          </a:prstGeom>
        </p:spPr>
        <p:txBody>
          <a:bodyPr wrap="square">
            <a:spAutoFit/>
          </a:bodyPr>
          <a:lstStyle/>
          <a:p>
            <a:pPr lvl="0"/>
            <a:r>
              <a:rPr lang="en-US" sz="1600" b="1" dirty="0">
                <a:solidFill>
                  <a:srgbClr val="486DA8"/>
                </a:solidFill>
                <a:latin typeface="Calibri" panose="020F0502020204030204" pitchFamily="34" charset="0"/>
              </a:rPr>
              <a:t>Streaming Media</a:t>
            </a:r>
          </a:p>
          <a:p>
            <a:r>
              <a:rPr lang="en-US" sz="1600" dirty="0">
                <a:solidFill>
                  <a:schemeClr val="accent5">
                    <a:lumMod val="25000"/>
                  </a:schemeClr>
                </a:solidFill>
                <a:latin typeface="Calibri" panose="020F0502020204030204" pitchFamily="34" charset="0"/>
              </a:rPr>
              <a:t>YouTube, Netflix, Flash, </a:t>
            </a:r>
            <a:r>
              <a:rPr lang="en-US" sz="1600" dirty="0" err="1">
                <a:solidFill>
                  <a:schemeClr val="accent5">
                    <a:lumMod val="25000"/>
                  </a:schemeClr>
                </a:solidFill>
                <a:latin typeface="Calibri" panose="020F0502020204030204" pitchFamily="34" charset="0"/>
              </a:rPr>
              <a:t>PPLive</a:t>
            </a:r>
            <a:r>
              <a:rPr lang="en-US" sz="1600" dirty="0">
                <a:solidFill>
                  <a:schemeClr val="accent5">
                    <a:lumMod val="25000"/>
                  </a:schemeClr>
                </a:solidFill>
                <a:latin typeface="Calibri" panose="020F0502020204030204" pitchFamily="34" charset="0"/>
              </a:rPr>
              <a:t>, iTunes, </a:t>
            </a:r>
          </a:p>
          <a:p>
            <a:r>
              <a:rPr lang="en-US" sz="1600" dirty="0" err="1">
                <a:solidFill>
                  <a:schemeClr val="accent5">
                    <a:lumMod val="25000"/>
                  </a:schemeClr>
                </a:solidFill>
                <a:latin typeface="Calibri" panose="020F0502020204030204" pitchFamily="34" charset="0"/>
              </a:rPr>
              <a:t>ShoutCast</a:t>
            </a:r>
            <a:r>
              <a:rPr lang="en-US" sz="1600" dirty="0">
                <a:solidFill>
                  <a:schemeClr val="accent5">
                    <a:lumMod val="25000"/>
                  </a:schemeClr>
                </a:solidFill>
                <a:latin typeface="Calibri" panose="020F0502020204030204" pitchFamily="34" charset="0"/>
              </a:rPr>
              <a:t>, Spotify, Waze, …</a:t>
            </a:r>
          </a:p>
          <a:p>
            <a:endParaRPr lang="en-US" sz="1600" dirty="0">
              <a:solidFill>
                <a:schemeClr val="accent5">
                  <a:lumMod val="25000"/>
                </a:schemeClr>
              </a:solidFill>
              <a:latin typeface="Calibri" panose="020F0502020204030204" pitchFamily="34" charset="0"/>
            </a:endParaRPr>
          </a:p>
          <a:p>
            <a:pPr lvl="0"/>
            <a:r>
              <a:rPr lang="en-US" sz="1600" b="1" dirty="0">
                <a:solidFill>
                  <a:srgbClr val="486DA8"/>
                </a:solidFill>
                <a:latin typeface="Calibri" panose="020F0502020204030204" pitchFamily="34" charset="0"/>
              </a:rPr>
              <a:t>Peer to peer and download sites </a:t>
            </a:r>
          </a:p>
          <a:p>
            <a:pPr lvl="0"/>
            <a:r>
              <a:rPr lang="en-US" sz="1600" dirty="0" err="1">
                <a:solidFill>
                  <a:schemeClr val="accent5">
                    <a:lumMod val="25000"/>
                  </a:schemeClr>
                </a:solidFill>
                <a:latin typeface="Calibri" panose="020F0502020204030204" pitchFamily="34" charset="0"/>
              </a:rPr>
              <a:t>BitTorrent</a:t>
            </a:r>
            <a:r>
              <a:rPr lang="en-US" sz="1600" dirty="0">
                <a:solidFill>
                  <a:schemeClr val="accent5">
                    <a:lumMod val="25000"/>
                  </a:schemeClr>
                </a:solidFill>
                <a:latin typeface="Calibri" panose="020F0502020204030204" pitchFamily="34" charset="0"/>
              </a:rPr>
              <a:t>, </a:t>
            </a:r>
            <a:r>
              <a:rPr lang="en-US" sz="1600" dirty="0" err="1">
                <a:solidFill>
                  <a:schemeClr val="accent5">
                    <a:lumMod val="25000"/>
                  </a:schemeClr>
                </a:solidFill>
                <a:latin typeface="Calibri" panose="020F0502020204030204" pitchFamily="34" charset="0"/>
              </a:rPr>
              <a:t>eDonkey</a:t>
            </a:r>
            <a:r>
              <a:rPr lang="en-US" sz="1600" dirty="0">
                <a:solidFill>
                  <a:schemeClr val="accent5">
                    <a:lumMod val="25000"/>
                  </a:schemeClr>
                </a:solidFill>
                <a:latin typeface="Calibri" panose="020F0502020204030204" pitchFamily="34" charset="0"/>
              </a:rPr>
              <a:t>, Ares, Gnutella, </a:t>
            </a:r>
            <a:r>
              <a:rPr lang="en-US" sz="1600" dirty="0" err="1">
                <a:solidFill>
                  <a:schemeClr val="accent5">
                    <a:lumMod val="25000"/>
                  </a:schemeClr>
                </a:solidFill>
                <a:latin typeface="Calibri" panose="020F0502020204030204" pitchFamily="34" charset="0"/>
              </a:rPr>
              <a:t>Xunlei</a:t>
            </a:r>
            <a:r>
              <a:rPr lang="en-US" sz="1600" dirty="0">
                <a:solidFill>
                  <a:schemeClr val="accent5">
                    <a:lumMod val="25000"/>
                  </a:schemeClr>
                </a:solidFill>
                <a:latin typeface="Calibri" panose="020F0502020204030204" pitchFamily="34" charset="0"/>
              </a:rPr>
              <a:t>, </a:t>
            </a:r>
            <a:r>
              <a:rPr lang="en-US" sz="1600" dirty="0" err="1">
                <a:solidFill>
                  <a:schemeClr val="accent5">
                    <a:lumMod val="25000"/>
                  </a:schemeClr>
                </a:solidFill>
                <a:latin typeface="Calibri" panose="020F0502020204030204" pitchFamily="34" charset="0"/>
              </a:rPr>
              <a:t>iMesh</a:t>
            </a:r>
            <a:r>
              <a:rPr lang="en-US" sz="1600" dirty="0">
                <a:solidFill>
                  <a:schemeClr val="accent5">
                    <a:lumMod val="25000"/>
                  </a:schemeClr>
                </a:solidFill>
                <a:latin typeface="Calibri" panose="020F0502020204030204" pitchFamily="34" charset="0"/>
              </a:rPr>
              <a:t>, </a:t>
            </a:r>
            <a:r>
              <a:rPr lang="en-US" sz="1600" dirty="0" err="1">
                <a:solidFill>
                  <a:schemeClr val="accent5">
                    <a:lumMod val="25000"/>
                  </a:schemeClr>
                </a:solidFill>
                <a:latin typeface="Calibri" panose="020F0502020204030204" pitchFamily="34" charset="0"/>
              </a:rPr>
              <a:t>Kugou</a:t>
            </a:r>
            <a:r>
              <a:rPr lang="en-US" sz="1600" dirty="0">
                <a:solidFill>
                  <a:schemeClr val="accent5">
                    <a:lumMod val="25000"/>
                  </a:schemeClr>
                </a:solidFill>
                <a:latin typeface="Calibri" panose="020F0502020204030204" pitchFamily="34" charset="0"/>
              </a:rPr>
              <a:t>,…</a:t>
            </a:r>
          </a:p>
          <a:p>
            <a:pPr lvl="0"/>
            <a:endParaRPr lang="en-US" sz="1600" dirty="0">
              <a:solidFill>
                <a:schemeClr val="accent5">
                  <a:lumMod val="25000"/>
                </a:schemeClr>
              </a:solidFill>
              <a:latin typeface="Calibri" panose="020F0502020204030204" pitchFamily="34" charset="0"/>
            </a:endParaRPr>
          </a:p>
          <a:p>
            <a:pPr lvl="0"/>
            <a:r>
              <a:rPr lang="en-US" sz="1600" b="1" dirty="0">
                <a:solidFill>
                  <a:srgbClr val="486DA8"/>
                </a:solidFill>
                <a:latin typeface="Calibri" panose="020F0502020204030204" pitchFamily="34" charset="0"/>
              </a:rPr>
              <a:t>Market places</a:t>
            </a:r>
          </a:p>
          <a:p>
            <a:pPr lvl="0"/>
            <a:r>
              <a:rPr lang="en-US" sz="1600" dirty="0">
                <a:solidFill>
                  <a:schemeClr val="accent5">
                    <a:lumMod val="25000"/>
                  </a:schemeClr>
                </a:solidFill>
                <a:latin typeface="Calibri" panose="020F0502020204030204" pitchFamily="34" charset="0"/>
              </a:rPr>
              <a:t>Apps Store, Google Market,…</a:t>
            </a:r>
          </a:p>
          <a:p>
            <a:pPr lvl="0"/>
            <a:endParaRPr lang="en-US" sz="1600" dirty="0">
              <a:solidFill>
                <a:schemeClr val="accent5">
                  <a:lumMod val="25000"/>
                </a:schemeClr>
              </a:solidFill>
              <a:latin typeface="Calibri" panose="020F0502020204030204" pitchFamily="34" charset="0"/>
            </a:endParaRPr>
          </a:p>
          <a:p>
            <a:r>
              <a:rPr lang="en-US" sz="1600" b="1" dirty="0">
                <a:solidFill>
                  <a:srgbClr val="486DA8"/>
                </a:solidFill>
                <a:latin typeface="Calibri" panose="020F0502020204030204" pitchFamily="34" charset="0"/>
              </a:rPr>
              <a:t>Storage</a:t>
            </a:r>
          </a:p>
          <a:p>
            <a:r>
              <a:rPr lang="en-US" sz="1600" dirty="0">
                <a:solidFill>
                  <a:schemeClr val="accent5">
                    <a:lumMod val="25000"/>
                  </a:schemeClr>
                </a:solidFill>
                <a:latin typeface="Calibri" panose="020F0502020204030204" pitchFamily="34" charset="0"/>
              </a:rPr>
              <a:t>ftp, </a:t>
            </a:r>
            <a:r>
              <a:rPr lang="en-US" sz="1600" dirty="0" err="1">
                <a:solidFill>
                  <a:schemeClr val="accent5">
                    <a:lumMod val="25000"/>
                  </a:schemeClr>
                </a:solidFill>
                <a:latin typeface="Calibri" panose="020F0502020204030204" pitchFamily="34" charset="0"/>
              </a:rPr>
              <a:t>rapidshare</a:t>
            </a:r>
            <a:r>
              <a:rPr lang="en-US" sz="1600" dirty="0">
                <a:solidFill>
                  <a:schemeClr val="accent5">
                    <a:lumMod val="25000"/>
                  </a:schemeClr>
                </a:solidFill>
                <a:latin typeface="Calibri" panose="020F0502020204030204" pitchFamily="34" charset="0"/>
              </a:rPr>
              <a:t>, </a:t>
            </a:r>
            <a:r>
              <a:rPr lang="en-US" sz="1600" dirty="0" err="1">
                <a:solidFill>
                  <a:schemeClr val="accent5">
                    <a:lumMod val="25000"/>
                  </a:schemeClr>
                </a:solidFill>
                <a:latin typeface="Calibri" panose="020F0502020204030204" pitchFamily="34" charset="0"/>
              </a:rPr>
              <a:t>dropbox</a:t>
            </a:r>
            <a:r>
              <a:rPr lang="en-US" sz="1600" dirty="0">
                <a:solidFill>
                  <a:schemeClr val="accent5">
                    <a:lumMod val="25000"/>
                  </a:schemeClr>
                </a:solidFill>
                <a:latin typeface="Calibri" panose="020F0502020204030204" pitchFamily="34" charset="0"/>
              </a:rPr>
              <a:t>,..</a:t>
            </a:r>
          </a:p>
        </p:txBody>
      </p:sp>
      <p:sp>
        <p:nvSpPr>
          <p:cNvPr id="21" name="Titre 1"/>
          <p:cNvSpPr txBox="1">
            <a:spLocks/>
          </p:cNvSpPr>
          <p:nvPr/>
        </p:nvSpPr>
        <p:spPr bwMode="auto">
          <a:xfrm>
            <a:off x="286145" y="1052736"/>
            <a:ext cx="8534326" cy="347841"/>
          </a:xfrm>
          <a:prstGeom prst="rect">
            <a:avLst/>
          </a:prstGeom>
          <a:solidFill>
            <a:schemeClr val="bg1">
              <a:lumMod val="9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1800" b="1">
                <a:solidFill>
                  <a:srgbClr val="990000"/>
                </a:solidFill>
                <a:latin typeface="+mj-lt"/>
                <a:ea typeface="+mj-ea"/>
                <a:cs typeface="+mj-cs"/>
              </a:defRPr>
            </a:lvl1pPr>
            <a:lvl2pPr algn="l" rtl="0" eaLnBrk="0" fontAlgn="base" hangingPunct="0">
              <a:spcBef>
                <a:spcPct val="0"/>
              </a:spcBef>
              <a:spcAft>
                <a:spcPct val="0"/>
              </a:spcAft>
              <a:defRPr sz="2000" b="1">
                <a:solidFill>
                  <a:srgbClr val="990000"/>
                </a:solidFill>
                <a:latin typeface="Verdana" pitchFamily="34" charset="0"/>
                <a:cs typeface="Arial" charset="0"/>
              </a:defRPr>
            </a:lvl2pPr>
            <a:lvl3pPr algn="l" rtl="0" eaLnBrk="0" fontAlgn="base" hangingPunct="0">
              <a:spcBef>
                <a:spcPct val="0"/>
              </a:spcBef>
              <a:spcAft>
                <a:spcPct val="0"/>
              </a:spcAft>
              <a:defRPr sz="2000" b="1">
                <a:solidFill>
                  <a:srgbClr val="990000"/>
                </a:solidFill>
                <a:latin typeface="Verdana" pitchFamily="34" charset="0"/>
                <a:cs typeface="Arial" charset="0"/>
              </a:defRPr>
            </a:lvl3pPr>
            <a:lvl4pPr algn="l" rtl="0" eaLnBrk="0" fontAlgn="base" hangingPunct="0">
              <a:spcBef>
                <a:spcPct val="0"/>
              </a:spcBef>
              <a:spcAft>
                <a:spcPct val="0"/>
              </a:spcAft>
              <a:defRPr sz="2000" b="1">
                <a:solidFill>
                  <a:srgbClr val="990000"/>
                </a:solidFill>
                <a:latin typeface="Verdana" pitchFamily="34" charset="0"/>
                <a:cs typeface="Arial" charset="0"/>
              </a:defRPr>
            </a:lvl4pPr>
            <a:lvl5pPr algn="l" rtl="0" eaLnBrk="0" fontAlgn="base" hangingPunct="0">
              <a:spcBef>
                <a:spcPct val="0"/>
              </a:spcBef>
              <a:spcAft>
                <a:spcPct val="0"/>
              </a:spcAft>
              <a:defRPr sz="2000" b="1">
                <a:solidFill>
                  <a:srgbClr val="990000"/>
                </a:solidFill>
                <a:latin typeface="Verdana" pitchFamily="34" charset="0"/>
                <a:cs typeface="Arial" charset="0"/>
              </a:defRPr>
            </a:lvl5pPr>
            <a:lvl6pPr marL="457200" algn="l" rtl="0" fontAlgn="base">
              <a:spcBef>
                <a:spcPct val="0"/>
              </a:spcBef>
              <a:spcAft>
                <a:spcPct val="0"/>
              </a:spcAft>
              <a:defRPr sz="2000" b="1">
                <a:solidFill>
                  <a:schemeClr val="tx1"/>
                </a:solidFill>
                <a:latin typeface="Verdana" pitchFamily="34" charset="0"/>
                <a:cs typeface="Arial" charset="0"/>
              </a:defRPr>
            </a:lvl6pPr>
            <a:lvl7pPr marL="914400" algn="l" rtl="0" fontAlgn="base">
              <a:spcBef>
                <a:spcPct val="0"/>
              </a:spcBef>
              <a:spcAft>
                <a:spcPct val="0"/>
              </a:spcAft>
              <a:defRPr sz="2000" b="1">
                <a:solidFill>
                  <a:schemeClr val="tx1"/>
                </a:solidFill>
                <a:latin typeface="Verdana" pitchFamily="34" charset="0"/>
                <a:cs typeface="Arial" charset="0"/>
              </a:defRPr>
            </a:lvl7pPr>
            <a:lvl8pPr marL="1371600" algn="l" rtl="0" fontAlgn="base">
              <a:spcBef>
                <a:spcPct val="0"/>
              </a:spcBef>
              <a:spcAft>
                <a:spcPct val="0"/>
              </a:spcAft>
              <a:defRPr sz="2000" b="1">
                <a:solidFill>
                  <a:schemeClr val="tx1"/>
                </a:solidFill>
                <a:latin typeface="Verdana" pitchFamily="34" charset="0"/>
                <a:cs typeface="Arial" charset="0"/>
              </a:defRPr>
            </a:lvl8pPr>
            <a:lvl9pPr marL="1828800" algn="l" rtl="0" fontAlgn="base">
              <a:spcBef>
                <a:spcPct val="0"/>
              </a:spcBef>
              <a:spcAft>
                <a:spcPct val="0"/>
              </a:spcAft>
              <a:defRPr sz="2000" b="1">
                <a:solidFill>
                  <a:schemeClr val="tx1"/>
                </a:solidFill>
                <a:latin typeface="Verdana" pitchFamily="34" charset="0"/>
                <a:cs typeface="Arial" charset="0"/>
              </a:defRPr>
            </a:lvl9pPr>
          </a:lstStyle>
          <a:p>
            <a:pPr algn="ctr"/>
            <a:r>
              <a:rPr lang="en-US" sz="1200" i="1" kern="0" dirty="0">
                <a:solidFill>
                  <a:srgbClr val="7030A0"/>
                </a:solidFill>
              </a:rPr>
              <a:t>Configurable DPI engine</a:t>
            </a:r>
          </a:p>
        </p:txBody>
      </p:sp>
      <p:sp>
        <p:nvSpPr>
          <p:cNvPr id="17" name="Titre 1"/>
          <p:cNvSpPr txBox="1">
            <a:spLocks/>
          </p:cNvSpPr>
          <p:nvPr/>
        </p:nvSpPr>
        <p:spPr bwMode="auto">
          <a:xfrm>
            <a:off x="298094" y="5877272"/>
            <a:ext cx="8522377" cy="339140"/>
          </a:xfrm>
          <a:prstGeom prst="rect">
            <a:avLst/>
          </a:prstGeom>
          <a:solidFill>
            <a:schemeClr val="bg1">
              <a:lumMod val="9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1800" b="1">
                <a:solidFill>
                  <a:srgbClr val="990000"/>
                </a:solidFill>
                <a:latin typeface="+mj-lt"/>
                <a:ea typeface="+mj-ea"/>
                <a:cs typeface="+mj-cs"/>
              </a:defRPr>
            </a:lvl1pPr>
            <a:lvl2pPr algn="l" rtl="0" eaLnBrk="0" fontAlgn="base" hangingPunct="0">
              <a:spcBef>
                <a:spcPct val="0"/>
              </a:spcBef>
              <a:spcAft>
                <a:spcPct val="0"/>
              </a:spcAft>
              <a:defRPr sz="2000" b="1">
                <a:solidFill>
                  <a:srgbClr val="990000"/>
                </a:solidFill>
                <a:latin typeface="Verdana" pitchFamily="34" charset="0"/>
                <a:cs typeface="Arial" charset="0"/>
              </a:defRPr>
            </a:lvl2pPr>
            <a:lvl3pPr algn="l" rtl="0" eaLnBrk="0" fontAlgn="base" hangingPunct="0">
              <a:spcBef>
                <a:spcPct val="0"/>
              </a:spcBef>
              <a:spcAft>
                <a:spcPct val="0"/>
              </a:spcAft>
              <a:defRPr sz="2000" b="1">
                <a:solidFill>
                  <a:srgbClr val="990000"/>
                </a:solidFill>
                <a:latin typeface="Verdana" pitchFamily="34" charset="0"/>
                <a:cs typeface="Arial" charset="0"/>
              </a:defRPr>
            </a:lvl3pPr>
            <a:lvl4pPr algn="l" rtl="0" eaLnBrk="0" fontAlgn="base" hangingPunct="0">
              <a:spcBef>
                <a:spcPct val="0"/>
              </a:spcBef>
              <a:spcAft>
                <a:spcPct val="0"/>
              </a:spcAft>
              <a:defRPr sz="2000" b="1">
                <a:solidFill>
                  <a:srgbClr val="990000"/>
                </a:solidFill>
                <a:latin typeface="Verdana" pitchFamily="34" charset="0"/>
                <a:cs typeface="Arial" charset="0"/>
              </a:defRPr>
            </a:lvl4pPr>
            <a:lvl5pPr algn="l" rtl="0" eaLnBrk="0" fontAlgn="base" hangingPunct="0">
              <a:spcBef>
                <a:spcPct val="0"/>
              </a:spcBef>
              <a:spcAft>
                <a:spcPct val="0"/>
              </a:spcAft>
              <a:defRPr sz="2000" b="1">
                <a:solidFill>
                  <a:srgbClr val="990000"/>
                </a:solidFill>
                <a:latin typeface="Verdana" pitchFamily="34" charset="0"/>
                <a:cs typeface="Arial" charset="0"/>
              </a:defRPr>
            </a:lvl5pPr>
            <a:lvl6pPr marL="457200" algn="l" rtl="0" fontAlgn="base">
              <a:spcBef>
                <a:spcPct val="0"/>
              </a:spcBef>
              <a:spcAft>
                <a:spcPct val="0"/>
              </a:spcAft>
              <a:defRPr sz="2000" b="1">
                <a:solidFill>
                  <a:schemeClr val="tx1"/>
                </a:solidFill>
                <a:latin typeface="Verdana" pitchFamily="34" charset="0"/>
                <a:cs typeface="Arial" charset="0"/>
              </a:defRPr>
            </a:lvl6pPr>
            <a:lvl7pPr marL="914400" algn="l" rtl="0" fontAlgn="base">
              <a:spcBef>
                <a:spcPct val="0"/>
              </a:spcBef>
              <a:spcAft>
                <a:spcPct val="0"/>
              </a:spcAft>
              <a:defRPr sz="2000" b="1">
                <a:solidFill>
                  <a:schemeClr val="tx1"/>
                </a:solidFill>
                <a:latin typeface="Verdana" pitchFamily="34" charset="0"/>
                <a:cs typeface="Arial" charset="0"/>
              </a:defRPr>
            </a:lvl7pPr>
            <a:lvl8pPr marL="1371600" algn="l" rtl="0" fontAlgn="base">
              <a:spcBef>
                <a:spcPct val="0"/>
              </a:spcBef>
              <a:spcAft>
                <a:spcPct val="0"/>
              </a:spcAft>
              <a:defRPr sz="2000" b="1">
                <a:solidFill>
                  <a:schemeClr val="tx1"/>
                </a:solidFill>
                <a:latin typeface="Verdana" pitchFamily="34" charset="0"/>
                <a:cs typeface="Arial" charset="0"/>
              </a:defRPr>
            </a:lvl8pPr>
            <a:lvl9pPr marL="1828800" algn="l" rtl="0" fontAlgn="base">
              <a:spcBef>
                <a:spcPct val="0"/>
              </a:spcBef>
              <a:spcAft>
                <a:spcPct val="0"/>
              </a:spcAft>
              <a:defRPr sz="2000" b="1">
                <a:solidFill>
                  <a:schemeClr val="tx1"/>
                </a:solidFill>
                <a:latin typeface="Verdana" pitchFamily="34" charset="0"/>
                <a:cs typeface="Arial" charset="0"/>
              </a:defRPr>
            </a:lvl9pPr>
          </a:lstStyle>
          <a:p>
            <a:pPr algn="ctr"/>
            <a:r>
              <a:rPr lang="en-US" sz="1200" i="1" kern="0" dirty="0">
                <a:solidFill>
                  <a:schemeClr val="accent5">
                    <a:lumMod val="25000"/>
                  </a:schemeClr>
                </a:solidFill>
              </a:rPr>
              <a:t>Thousands of Applications and protocols</a:t>
            </a:r>
          </a:p>
        </p:txBody>
      </p:sp>
      <p:sp>
        <p:nvSpPr>
          <p:cNvPr id="23" name="Rectangle 22"/>
          <p:cNvSpPr/>
          <p:nvPr/>
        </p:nvSpPr>
        <p:spPr bwMode="auto">
          <a:xfrm>
            <a:off x="286147" y="1052736"/>
            <a:ext cx="8534325" cy="5172378"/>
          </a:xfrm>
          <a:prstGeom prst="rect">
            <a:avLst/>
          </a:prstGeom>
          <a:no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442416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Visibility on Data traffic : Traffic statistics</a:t>
            </a:r>
            <a:endParaRPr lang="en-US" i="1" dirty="0"/>
          </a:p>
        </p:txBody>
      </p:sp>
      <p:sp>
        <p:nvSpPr>
          <p:cNvPr id="34" name="AutoShape 2" descr="data:image/jpeg;base64,/9j/4AAQSkZJRgABAQAAAQABAAD/2wCEAAkGBxITEhQUEhMUExUSFxUXFRYYEhQVGBcdFhcWGhkVFhkYHSggGB4lHRQUITEhJSkrLi4uFx8zODMtNygtLisBCgoKDg0OGxAQGjQkICQsLjQvNywsLS8sLCwsLCw0LywsLCwsLC0sNCwsLC8sLCwsLCwsLSw0LCw0LCwsLCw0LP/AABEIAJIBWQMBEQACEQEDEQH/xAAcAAEAAQUBAQAAAAAAAAAAAAAABwMEBQYIAgH/xABLEAABAwICBgUHBQ0HBQAAAAABAAIDBBEFIQYHEjFBURNhcYGRFCIyQoKhsVJUctHSFiM0NVNidJKTlLKzwRUXJENzosIIJdPh8f/EABsBAQACAwEBAAAAAAAAAAAAAAADBAIFBgEH/8QANhEBAAIBAgUACQMDAgcAAAAAAAECAwQRBRIhMUETUXGBkaGxwdEiYfAGFDJy4RUjJDNCUmL/2gAMAwEAAhEDEQA/AJxQEBAQEBAQEBAQEBAQEBAQEBAQEBAQEBAQEFlW4rDFk94B+SLud4DNeTMQnxabLl/wr+PixM+mMLdzJD3NHxcvOeF+nB81u8xHx/C2GnkA9KOUdYDHfB105oS/8Cz/APjaJ+P4ZLDNK6OchrJmh53MfeNx7A61+5e7wo6jh2p0/XJTp646x8YZpeqQgICAgICAgICAgICAgICAgICAgICAgICAgICAgICAgICAgICAgINSx3SR7nmCkY6WT1tjhfm7cwdaitk67VbrScPpWkZtTPLXxv593lhhodiEovJNFDf1RtP8bW+JUforz3ldnjGlx9MdJn2reTV1WDNtVETyMbx77leTp7etlH9QY/OOfjH4Y+p0froBeaASsG90Ltu3Xs2DvcsOTJXuu4eJaTPO1b8s/wD10+fb5sdX4UJIukiIkYd43rKLTsv49Ty39FljaVzojp1LSPbFUOMlOTa7iS+HrB3uaOR3cN1jLF9mo4rwas75MMbT8pTJHIHAOaQQ4Agg3BBzBBUzkpjbpL0jwQEBAQEBAQEBAQEBAQEBAQEBAQEBAQEBAQEBAQEBAQEBAQEFhisUkjejY4sD/Tk4tbxDfzju6sz1HG289IWNPemO3PaN9u0euf3/AGj5tfrMfpqJnRQNblvN954uPF56/esJvWnRtMWg1Gtt6XNM/wA+Ufzo1uo00nkNmThnU1rB/ECVH/cQ2+Pg+npH6qb++ftst36VYjB5xkEjeUkbS097A0hZelZTwfRZ42pHLP7TP0nduOh+msVbeNzehnaLmMuuHAetG71hzG8e9Sxbfo5vX8NyaS3XrHr/ACp6U4U2EmqibYXHlDBuc05dLb5TcieYvyUeSu36o961w7VTliNNkn/TPqn1eyfHqlGmnGGNieHt9GTNQz0dRo8858E1t3q3XU3jZkgfTPNzTkFn0H3sPZcCOwhT4p6bOS4tp+TJzx5+qRFK1IgICAgICAgICAgICAgICAgICAgICAgICAgICAgICAgICAgINb0lrZnuFLSgGRwvI8+jEw5XcevOw427VHeZ/wAatpocWLHX+5z/AOMdo82n9vZ5nwtKLQOkYNqoJqHn0nPcWt7mg7u0leRhrHdnm4vqcs7Y/wBMeqGUj0Ww8jzaSmI5iJh99l76KnqhU/v9XE/9y3xljsV0XjjY50LTsW8+G5cLcTHfMEb7bjbKyxtjiOy9puJ5L3iuWevi3n3+uP38Io0ipH0c7JIXEWIkieOHHvHC3EFQ7zEumtaur0088dY6Sm3AcSZW0kcthszMIe3fY5te3uIcFaiYtDhstLYMs18xPT7SjDTWG1HE13pRuLM9/mEt/oql4/TDs+H35s+SY7TG/wAdpWmqCQtrh+fHKw/7X/8ABSYu7VcY64p9qcFZc0ICAgICAgICAgICAgICAgICAgICAgICAgICAgICAgICAgIPhQavWTzNLoaRgkneduaQmzWF24Od1CwAzNh3qKZmOle7bY6YrRGXUTtSOlY8zEfzrPrYabQuukO1LPA4neC2R3dtEj4LH0eT1r+PjWmxRy0xzEe2I+zCYtgdVQHpqdxje3NwYbtcBvNrAPHMOFx715PNXuvYtTpeIx6PJHXxM9Jj+fBv2hekba6nElg17TsSsG5rhxHUQQR224KaluaN3L63S202Wcc+5oGsyhDIiB/lTEN+i8B4HYA+3cq2Suzp+E5ZyRMz5r19sTt89t2c1MVJNLLGfUkDh1B7d3i0nvU2KejQ8Wr/AM2LeuPowGs6KZp2TE/YD5HCQNJYQ5xI84ZA52seShyxO+2zecKz4fQzbmjm2iNvPSHvVBg8hm8oLSI2NcA4ggOc7KzedhtX7lJirO+7WcUzV5eTzMpeU7RCAgICAgICAgICAgICAgICAgICAgICAgICAgICAgICAgICAUFGGJsbcshmXE8Scy4leRDK95tO8tMx7WbSQ1ENNC4TzTTRRHZPmM25GtLi4byASbDxXrFtOOwB0Lr+rZ3cPS8Wlw71jeN4WdJeaZY28/yPmjbVLIY62rhHokONuF432B8HFQ4e+zd8ejmit/PT5w2PWDotUVbf8OY8yC5ryW5gEXBAPC2XUssmObdlXhnEcemrauSJ7dNvuvNXujT6KBwlLTJIQXBpJDQBYC5AvvJ71nSvLClrdTGe8TXtDalmpCAgICAgICAgICAgICAgICAgICAgIKM9Uxhs97Wk7gSAiSmK9+tY3UH4tAMzKwe0ESRpM89IpPwXMEzXtD2ODmuF2uBuCDxBRDelqWmto2mFRGIgoTVcbDZz2tO/M2TZJTFe8b1jdbzY1TMF3zRtHMvASZ27pa6LUWnatJn3L5jgQCDcHMEbj1hFaY26S+oCAg8yPDQS4gAbyTYDtKC0/tim/Lw/tWfWg+f2xTfl4f2rPrQXkbw4AtIIIBBBuCDuIPFBi9KseZQ00lRI0ubGNw3nqQc3aaa0q2uuwO6CE+ow2v8ASPFBrmhp/wC4UX6VT/zWIOyXtBBBFwciDxvwQidusMZhWj1LTPe+CIMdJ6Ru4342FzkL8ljFYr2WM2qy5tvSW32ZRZK4gICAgICAgICAgICAgICAgICAgICAgING1pB8cUdRH6rth/Y70Sexwt7ajvMx1h0PAL0tkthv56x7Y7/L6Ixqcblc0i+9RTaZdXGGlesQknU9i/S0j4XG7qZ9h9B93N9+2O5TY56OL41imuo5/wD2+sN+WbTiCKNNced0jy05XsOwZD4X71He8x0h2vC9FWuKOaGiuqZq2pgpQ4/fpGsNuDSfOd3NDj3LCN7d2fENTGmpPJGzo6GIMa1rRZrQGgcgBYBTuImZmd5e0eCAgwumf4DVf6T/AIIONkBB2VoWy2H0Q5U1OPCJiDR9beldDLh1TBHUxOlFh0Yd51wcxZBzagymis7Y62ke9waxlRA5zjuAbI0knqABQdT/AN4mE/Pqf9dBsdNUNkY17CHMe0Oa4biHC4I7igqoCAgICAgICAgICAgICAgICAgICAgICAgsMew4VFPLCf8AMYQOo72nuIBXkxvGyxpc84M1ckeJc7PYQSHCxaSCORGRHiqz6RExMbx2bHqwxPoMQY0mzKlpiPLa9Jh8Rb2lnSern+Oafnw80eOv5Tqp3HrHG6vooJHcbWHach8UWdJi9LmrVA+kVTd56lWtO8voWOOTGzepLCelq5qpw82BvRs+nJ6RHWGi3tqWkOO4xn578qaJJA0XcQBzJUjT1rNp2iGMqNIYG+sT2D617suU4fmv4UWaVU3Eub1kX+F15uknhWojtG7LUtXHINqN7XjmCD3HkijkxXxTy3jaf3YvTT8Bqv8ASf8ABEbjZAQdn6LttRUo5QQ/y2oORtK/wyo/1X/FBiUBAQdmaH/gFJ+jw/y2oGkektLQx7dTKGDg3e530QgivFtfjASKalLx8qSTZv3AZeKDGM1/1HGjhPZI8f0KDZNH9e1HKQ2qhkpifXB6Vg7bAOHgUEp0VXHKxskT2yMeLte1wc0jmCEFdAQEBAQEBAQEBAQEBAQEBAQEBAQQdrIwroK55AsycdK3tPpj9YE+0q942l3fBdT6bSxE969Px8mpSPc0tew2cwhzTyLTcHxAWMLupxxekxLpHBsQbUQRTN3Ssa/suMx3G47lZid43fO8uOcd5pPiWt6w6/ZY1l+BcfgP+S8tO0N3wLBzXm/u/P2QjjNT6RUEOn1eTkxps1f0DaDC4tsWfIOmkHEvksQO0NDB7KsVjo4W9banPtX+Q1jSnS9xJAOfuHYsb5NukOq0PDKY672aBW6TPLrbWZ4BRdZWsmrwYekQ802OuJttG/EHevJiYSYdXiy9mcw3SSaFwkidsuHe1w+S4cQkWmEmfSYc9OS8bx9PYk6qx9lbhNRKzI9E9sjL3LHAZjs4g8iFPW28OC1uktpcs4590+uHJqyVBB2pgDbUtOOUMX8DUHP+sHVZUU8c9a+eJw2y4sa14PnHgSgitBd4TQmeeGEENM0kcYJ3AvcGgnxQSx/cBVfPIP1JEEt1+IswvDWumcHeTQsZlkHua0NAHaQg5Y0n0inrp3TTuJLjkODRwACC3wTB56uZsNNG6WR25o4Ab3OJyaBzKDbMW1R4rBEZTC2QNF3COQPeBx80Znuug0VwtkUEhan9O30FS2GV/wDhZ3BrwTlG45CVvLOwPV2BB1AgICAgICAgICAgICAgICAgICAgINF1t4X0lK2YDzqd2f0H2DvfsHuKjyR03b7+n9R6PUTjntaPnHb7oeeMlC7G0bwlfUxim3TSU7jnTvu36ElyLdjg/wAQpsc+HE8a0/Jmi/ifrDCawMT25HkHK9h2DIfX3rHJPh0HCNP6PDG/83aPgOGeWV9PT2u1zw6T6DPOf4gW715WFbjGo5azEJc1iYnskRjINbtd7rj4D3qS9toVOBaaLROSfM/RDOM1Ljci5JyA59QUMN/rcvo8fRPGgeh0NBA0bLXTvAM0pALi4jNrTwaNwA5X3qxEbOBz5rZbbyu9K9FoK2Ite0CQD73KANph4Z8RzH/1JjdnpdTbBki0e9A0lO5l2uFi0lp7Wmx94VZ9FpMTWJjzDKaKYmY/LICfNqKaU2/PjFwf1dtSY+7m+P44mkW8xPylD6mcqIO2MJFoIRyjj/hCDUtc/wCKaj2fig5UQZnQz8YUX6TT/wA1iDspBCX/AFIYqQ2mpwbB15HddsggglBLmpjS7DMOhmdUvc2eV9sonvtG0DZFwPlF58EEjf3y4P8Al5P2Ev2UEB6xaqklrpZaJ21FLZ/ollnOzcLEZZoNZQdh6AYiajDqSVxu50LNo83NGy495aSg2BAQEBAQEBAQEBAQEBAQEBAQEBBb4hSNmifE/wBGRrmnscLLyY3hJiyWxXi9e8Tu5zqqZ0b3xv8ASjc5ju1pIPwVbbZ9Kx5IyUi9e0xv8Wa0KxXyWWR4PpxuZa/PMO7iB71lW20qeu0VdTjivqmJ/Me9j8frttxI3BeTO8rNa+ixts1FYVtOqaxw4iCM9lnSH3xjuKmpDieK5+fJsq60H2qXDmxh+I/oVHk7uh4DH/SxP7yjk2EsTnbmyRk9geCVjCzxLHN8UxHqdPgqy4AQQRpjGBPKRudLIR3vcf6qvfu+jaGZnT0ifFY+kNawu5qcvViqCezoJB8SFlSOrS8cvHJMfzujhTOTEHbeHD71H9Bn8IQafrn/ABTUez8UHKiDMaG/jCi/Saf+axB2Wg56/wCo9p8rpzw6I/xFBEKC/o8FqpW7cVPPI29tpkMj23G8XaLIK/3MV3zOq/d5fsoH3MV3zOq/d5fsoH3MV3zOq/d5fsoOmNTdPJHhFMyVj2PaZgWvaWuA6aS1wcxlZBuqAgICAgICAgICAgICAgICAgICAghrWthfRVglA82pbf2mWa73Fh71BkjaXa8A1HpNPOOe9Z+U9vu0u6wbxY4pNZvMle1Udfl5Mcui9CsF8jooIPWYwF/W93nP/wBxKsRG0OAy357zZp2uPDnDoqloyt0UnVmXMJ7y8d4UeSPLo/6e1cVi2C3tj7/ZF7mhyidPMRaEyaEaYNdCyOpNpGAND7Eh4GQJtudbfz39SmpbdyXEuDXpeb4esT48x/szeL6SRMYdhwJIyPAdeak7dZUdLw3Le8c0dEKaSYgHOJ4BV7TvLta7YcfVd6A4O59PiFa4EMbBJDF+cXWL3DsDQPaPJSUhxvFdT6S+0IaUjUiCbafX8Wta3yEeaAPwjkLfIQZnFtKv7XwCsmEXRGN5YWB+36IYQb2G/b9yDnlBXoap0UjJGelG9r233XaQRfvCCbTr/b0eVGRLbP77dl+Y80G3Ugx+sid2KYPSYkA3bjLmThgNmnaI3EkgXzzPrBBDaCY9QunEFMJKKpeImyv6SGRxszaLQHMcTk24a0i+V78SLhOtVikEbNuSWNrBntF7QO7mgg/SrXjUNqXtoWwuhbk10kb3FxG8izxkgxI164n+Tpf2Mn/kQdAaOy1D6WF1U1rZ3xtdK1oIDXOFy2xJ3Xtv3hBkUBAQEBAQEBAQEBAQEBAQEBAQEBBp+tPDeloXvA86mPSj6Iyf/tJPsrDJG8NtwbVeg1HXtbp+PmgN2MM5qHldRbieOJZrV7RCuxKBm9kJ6aTsjIIB7Xlg7ypK1aTimujJX9LpJSucW2I0Mc8T4pWhzJGlrh1HkeB5HgvJjdnjyWx2i1Z6wg3SzQOsonF0TH1NPvDmDae0cpGDPL5QFuOSitR02l41ExtfpLWKbH9jK9iN4PBYbNtXiGK0dXqr0mLhYuuvdpnuxtr8NP8AFm9FdAqzEHh0rX01NvL3DZe8co2nPP5RFu3cs60aLXcV5+lUwaQYfFTYXNDE0Mjigc1o5ADeSd5O8k7yVK0FrTad5cgo8EBBLOo3FYntq8NncGisbeIn5YaQ5vWSNkgfmFBHek2BTUVQ+CdhY5hyuMnNvk5p9YHmgxSAglHUlichfLQyQST0dZ5smzG5wieRbpCQPNBAAJ4WaeCDB6w9XlTh0rnBjpKYm7Jg24AJybJb0HcM8jw5ANKQexK61rm3K5t4IPkbC4gNBJJAAAuSTuAHFBNeqPVTIJGVlezYDLOhgcPOLt4fKPVA3hpzvvtaxCV8XxqeEz7MMcghi6VoEzmuffaDWWLLNJc2178UFxhGOColkYxh2GRwPEhPpGXbJZs2y2Q1mfNxHBBl0BAQEBAQEBAQEBAQEBAQEBAQEHwhB56JvyR4BB9awDcAO5B6QEBBj67BKWY3mp4ZDzfExx8SLoyi0x2l5osApITeKmgjPNsTGnxAuhNrT3lkkYqc8DXtLXta9rhYtcA4EciDkUFh9ztF80pv3eL7KB9ztF80pv3eL7KB9ztF80pv3eL7KD6zR+jBBFLTggggiCMEEbiDbIoKmK4PT1LdmohjmaNwexrrdl9yDWZdVGDONzRNv1SztHg14CC+odX+FxW2KGC4zBczpD4vuUGxQwtYNljWtA3BoAHgEHtzQRYgEHeDmg1rEdX+FzEmSigucyWt6MnvYQUFhFqowZpuKJvfNO4eDnkINgwnRujps6emhiPNkbQ79a10GVQUJ6ON+1tNB22hrusAkgeJPig80tBFGSY2NYXb7C17uc/+KR59ooLlAQEBAQEBAQEBAQEBAQEBAQEBBQrJthjnDMgZDr4IML/bM/yGeDvrQXeG4lI9+y9rQCDa19/ee1BlkBBZVuINZkBtO5Dh2lBh5sVqD6Oy3sbf4oEWK1A37Lu1tvggzFDiIfkRsu5cD2FBcVLyGkjeBkgxnl03JvgfrQPLpuTfA/WgeXTcm+B+tBWpamZzrHZA4mx+tB8q6597RgAcyL+CCzM8/wAs+DfqQe2VU49YHtaP6WQXtLWucQHM38R/7QVKqs2cmjaPuCDHyVU53ODexo/rdBTE0/yz4N+pBXhrpR6Vnd1j7kGTgnDhllzCCqgICAgICAgICAgICAgICAgICAgICCjVRbQsgtfIQg9Mo7EEcEF8g8yXtlvQWXkSB5CgeQoHkSC7DSW2KDx5MEDyYIHkwQemRWB60HnyYIHkwQPJgg9Mite28oPPkwQPJggeTBA8mCD6yCxuEFZAQEBAQEBAQEBAQEBAQEBAQEBAQEBAQEBAQEBAQEBAQEBAQEBAQEBAQEBAQEBAQEBAQEBAQEBAQEBAQEBAQEBAQEBAQEBAQEBAQEBAQEBAQEBAQEBAQEBAQEBAQEBAQEBAQE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4" name="AutoShape 5" descr="data:image/jpeg;base64,/9j/4AAQSkZJRgABAQAAAQABAAD/2wCEAAkGBhISERUUExQWExUWGBgYGBgYFxYXGhoYFxUYGBcXGRgcHSceHRojGhwYHy8gIycpLCwsGB8xNTAqNSYrLCkBCQoKDgwOGg8PGiwkHyQsLCksKiwsLCwsLCwsLCksLCwsLCwsKSwpLCwsLCksLCksLCwsLCwsLCwpLCwsLCwsKf/AABEIAM4A9QMBIgACEQEDEQH/xAAbAAACAwEBAQAAAAAAAAAAAAAABAIDBQEGB//EAD8QAAIBAwIDBQYEBQIHAAMBAAECEQADIRIxBEFRBSJhcYETMkKRocEGUrHRI2Jy4fAUghUzkqKywvE0U+Ik/8QAGgEAAgMBAQAAAAAAAAAAAAAAAAECAwUEBv/EADARAAICAQMDAQcEAgMBAAAAAAABAhEDBCExQVHwEgUTImGBodEycbHhkfEjYsEU/9oADAMBAAIRAxEAPwD65RVjcFcGxVvMFfqJ/SoGzcHwT5MD+sVXRI5RQQ3O2/yU/oxqOv8Alf8A6H/agZKioe2Hj/0t+1c/1C9fof2oAL5iG/Kc/wBJwfsfSpcUIAb8pn02b6Z9KieITYsuepFS4ZvhO6/VeR+x8RWN7Qg4Sjnh058+xZB9AZwPGdgMk+VYvFfiJQQLa+3uHSUCkOgBBOruzrIEHpnHU7N7s601p1LMkjDhiGSDqGkjIAIBjnGZrO7M7EW2JiSZJYgAtqJY4GFWSe6Mnnua1cOWGWKnFlbTWxYnBrcZbrKDd0KrPggMAQxtiIlpAJ2hFGYw+iACB/niTzNdoqwQVbwDgOyndsg9YABHpE+vnVVcdZ2MEZB6EbGgCV6zoaPhb3fA7lfuPXpXKaQi9bg4Ox6qwzj6EelL2uDdsP3QMGD73l0X6+XN12Ajatm4YXC82/UL1PjsPGkPxP2UjIkTqQEKoJLFCpVgono0mO82kAEGCNjiOKCdxANQG3JRymPoP/tKey3nvE7k8/7dByo4DkhYt3RbDugQnLIp1aZ5/cqJg7E7m+xwpuZOE6bFvPov1PlvZwvFwQrnwVjz/lPj48/OruOLhe56xkxz0jmf8zTpciM/tbhUdgBOqArQYXRMhXHMTkAQcnIBMyt2wPuf8/TYUWgIGnb/ADM1Kot2MrtnS0cm28G3I9d/n4UXRpbVybDeB2DfY+lSuoCCDjx6RmfTeu2TqTvDeQcYPKR4GsPVwemyrPDh8+fP+S2LtUyvUWwuBzb7L4+PL9LGZUAAHkBuT/m5PrRcuaYVRJ5DYADmegFRt2oyTLHc/YdB4VGGPJrpeue0F54x2okRanLwT05Cf1Pj+lPcDc1KUbJXBnmp2PywfEGlXcDcxS9rtJFvKC2kyEIhiZcSoYAQvIyx5jA1VuYoRxpRitip7l6ppJQ/Dt4r8J+3mDU6v7Rt4Dj4d/6Tv8t/Q9aXqTVCO2rLsAy6QDtJMx1wK5U+F4xbYKuwUDKz0PL0P0IrlNUG4zwV0m2GYzuZxtJjbwil7faFwgEquRPvEb+hq2+NFgjmEC+pGkfU0vFDYFw7Qbnb+TD7gVL/AIl/I/8A2H/2peii2FDP/Eh+V/l+xrv/ABJej/8AQ1K0UWwoa/4jb5kgfzKwHqSIql+HRWlQBjltnOBsOW1UX3IUxvEDzOB9SK7cOhO7yAA89h9YrJ9p5X6Y4o8y8/ksgupmcLwo4y9fFy44t2Lgti1bdreo+yS4XuMpDnLwFkL3ZMk4S7C7DW4l8rPB3bV65bU2btx0AQKV1pcOh8HIKjwjetPiOxEZg6tctXFAX2lttLFQSYbBVxJJhlMEmIml+I7CZ8Xb17iLZ9607W0VuuoWraBx/K8g8678cI4MVRV0unUg7bL+w+1Pb2LVxgFa4itGYMiZQndTuOcETWhUVZHGmNvhIgj0+4qJtMvunUOhOfRv3+dcGL2lFy9OVelk3DsWVx3AEmoDiAcQdX5Y737R47eNOcPwmnvvGofJfLx8f0rUi1JWit7HOB4dgS57siNPlsW8fDx+RxPGkkqnq3IeA6t9B9Krv8UXwshOuxby6L47n6mCqAIGBUr7AcRANv8A6epPM12iikM4ygiDkGreG4oqQrGQTCnnPQ9fP59apZsgASx2H3PQeNN2OHFsF3ImMnYAdB0H600JkeJ4MyWTc7ryPiOjfQ8+tK+2ET4xEZn8sbz4Ux/xEzOnueur+qOnhv8ApTKW0YhwATGGHTzp1fAC9jgZzc9E5D+rqfoPHeocXx68hIBy3IcsdYO/T6UcfeOrS0qnXk08i3IeG58t6yoiIxtHh0qrLjWSDg+o13I8SsQw+HfxU7/Y+lUXu0EAaWVdMTJlsgkfwxkSATLRgE7A0xwzYKndceY+E/L6g0nxHABnKySpJfSfdDOe8w0wxyDucajuCAMr2dkcJS08+Vx/7+Sc11Rmr2tfuoDZt+yJLK9x2VnSVERsqsNQOldWcQYNaN/s5LlwXCgB0gGQpkxBMRqOw948gdMgEOW7IHieuPpyA8BFTrZsroZ4G8SCrGSOZ5qdifqPTxpUW9JKdNv6Tt8sj0rlt++CudJhjyCn3pO2MGN8Uj2v2/bJi1abiHBgRq0ZZgRIBLRoY4UjuHoaOUHAzd4lOcHx7seMEkA+lcpHgeEFxAvGIOJKklW0qY1e8IACqJAgBmIEA7SeUUgsLHFXn4m73ibWvTBDgd1jAWSUx7MnuxIcE5wNek+z+z1tiEUqu8Ek50hZyTCgAADfrTlJggooooGFFFFAFd3dR1b/AMQW/UCpcRug/mn/AKQT+sVwZuDwUn5kD7Gh83PJf/I//wA/WsXL/wAmujHt/ssW0SdFFFbRWRuWg248uo8juK5aLagvvz6EDqeRHyPnUbl8TGpV3kkiBA1HHMgZgcsnFVdk9uKS4Fpwg9y5Or2pGGgxG8xBOFM6QBNOXTY8y+NfUFJrg0IKnoap4xnaNmUbrtJ69D5GBUboLmWJB5AEgL+58aiHZd++Oow3y2PpHlWU9LqNM7wO12/r8bllp8nUvA458wcH5fep1HuXB1j0IP6g1Eo67d8egb57H6edX4faUJP05F6X9v6E4diyoM+4EYyScKo6sftz+tUcXxoW275VUBLsQQFA6yPqcAZON8jjXucRNtV/gShAmDdnT7QM0hgwDE5BEoJGVnUVNX0K2T40LxK/wbpKghLgOtTq1EhsET7uFAMRjQZNba6mA1ktG0xv+ZtIALeQgcutV8JwYQAdAAOcAADc5JgAScmBygC+m2AVxZUyhjqN1PmOviPrXaKQxi3x6nDjSTjOVPk23oYrlzs6P+WdP8pyvpzX0x4VQRXLZZPcOPynK+nMemPCnfcVFN9yjAsNPI9Cp6Ntg5674q3iREMN1+q/EPv6Cm041W7rjSTiGgqfI7HyOfCuXrcHG3Ksb2hjeOUdRDpz59iyDvZivtJML3j0H6k7AedMW+zyffP+1Zj1O5+g866nEpbUKBnkqgZ8eg8zVF2477nSOimPm259IHnWrjnHJBTXUg0+DP7Z7CPtluqxVe6IWAVYHu6SRhSdJjYFQdJLU32Utrh7bKdNsIJLE/CZ3J/mnAgScATFJ9p9suIDlVSFBlS2s6wLsEZUqhVxj4gZgGLuKtBxpaC06SCofOO8EIIMHTcGPhFW2RLOGvKRg93dZwdJ2BHIjIjfAorB7O7U4bh9dnipXQx0ypckmC5b2VsQ57rHVM6hBIgkpekdnpaKKKQwooooAKKKKAIWffc/0j5Cf/auJlnPiB8ln/2qXC7E9Wb6HSPoBULBwT1LH01H7CsXS/HrMku1/gsltEtpXi+ORF1O2hJI1QSWIBJVBzaAc8oPQwcbfKoHIAQsBLMUWD8TMASqcpjJI2GazE4VuIuM9zSyjFkCVC29RKnGRKxge9g4Co1baXcqBAeILJeslUt3Q1oHdoBDAmBKTnXnO2rFbHD8OFHj+5kxzycknJOSSalashRA8OnLA2wAOQGBU6TYBUXePsOZPQV1n2AEk7Abn/OtZfFcfZZjYYliSEuXB7lpjLIsnEFlCmRDFgDvpAlYGx2cltgbmpXPeUlSCF0mGSeoIzOxHKqn4nMqpKcjz89PT6+FI9m9naFMkkHJnV3oPdJBJMAQBJJMCTgBdCufPpsWZVJfXqNNolbvBhggjY/sR9jS+j2Z27sAAj4VGyx+UeHr1qb2QTOzdRv/AHHga7bvmdLYPI8m8vHw/WsmWLPovig7j28/kstSJA0VW1orlcjmv3Xp5beVTRwRI/zw861dPqYZ43H/AAQao7RRRXSIKKKKAAid80vfQqsodMT1KiR72mYxg8sAimKKryQWSLi+oJ0eb7LvXbbMeIYq1y43shdup7RwO6Ft2lGkBkUvAzJyMSfRG6IBnB28fIc68f8AinhzZcXkLqfcJtqhfTBKaWKMQTGie9gCF7xJ9n2dfsC2LixnnuTOYU5kf046VwaSTxzeKX0+n9bkpdxTtDsl71twBpkCAxI1FWBAYKQQCJG85BwQKs7E7WVrWp9OsASVDd9Z7jLIDEGR1g01c41m90aB1OW9BsPWfKsHib1vh2a4U13HVlYSEUgFWYkwWLEHUJwo1RpGs1qrsVnO3OwV4m7r7lvAkOFzy1TB7xAAI6KtFai21cDVDxz3BBAIYRyIg1yl6mOhiiu8RY9nndPHJU+fNf08tuUgCiiigYUExmiq+KPcbxEfPH3pN0rAnwqnQvWB8yJ/WrOC7OML7SMAd0ZEjmx5+W3nUbl3QJiYiBtuQBmi5edsEhR0WZP+45+QHnWR7KVqc31fn8k8nYt4njCZVD4FungOrfQfSqEQDb/PEnma6qgCBgUVsWVhXCxkACWOw+56AdaGJkAZJwOm0yfCm0RbSkkyTueZPIAfoBQkB47iO0711tNnUnvC4WAWQNIiSpKgNIKgEhsGTIrZ4DsxEA7oEBRsJOkQpY8yBtMxzJOaZFkF2uFVVmgmAJwIBYj3mAxPIYHjbTbAKKKKQwrjoCIORXa4zgCSYFICAulPeyv5un9X7/PrUrljOpcN9D5/v/8AKnbsu+w0jqwz6L+8eRq1+HS0gzEdcknoAP0ArJ1GhlB+90+z7fj8E1NcMWt3ZxsRuDy/ceNTrhVXAIPkRuOv9wfWoC4QYf0bkf2Ph8qu0uujl+Ge0vPKFKNFlFFFaJEKKKKAE+1eDW5bIYSsQQZ93nsQcEBsEHu7isns/i0slLCa7hDXDqChVDBruu2qzqC/w7kb5CyTqBr0VZXD9hWWvG7EspWI7qkoDpZtMe0YA6e8WjTiJrL10fRWZdPETjvsaqmdszVPsEuOAVFxZ7w3UQDpLcjBJwesxgVkD8Q2cKi3LpJEJGnSG1RrUw8BgRBGcRJgGz/hvE3VFziALQQMQiNBXu6YCjuxP8TUWb3QNOK0scvXFTRW+w12l23wwYaWutiJsIbiwNgSqkYzt40V3s7slbAItymoyYMk+bMCTuem5MSSSVO0G5r8JxGqUfLR6Mu0x9CP3FLXLXs20/CfdP8A6nxHLqPKuOs7GCMg9D/nKle0+2CNAZYtkxdMMSMEiCBCidMMTzAGZg5Dgboqu1cmMhpEqw2ZTsw+/wDcVZSGFV3/AIR1ZfodX2qyq7nvJ5k/9pqjUy9OGT+TGuSXE/COrD6At9qlUL3vp/uP0j71OuP2ZGsF92yU+QooorTIHGXYgwRkH6fKKjeuRL3GHdByYVVHM5OPMmp14X8dX2fiBaYa0t2RdW3ye4zuJI2OkIAJ2LzvFRlL0qy3BiebIoLqez4PtC1eBNq4l0Dco6vHnpJir6+Nfh3ti6wTifYnh7y3UQCCPaI1xFKEEAlW1EQdmAIyK+zGlCXqJ6jB7lpXaatdPscoJqKsWMINR+QHm32EmmrfAqO9cIYjOfdHkPuc1NKzmF7SM/ujH5jt6Dc/QeNMpwyW+8xkj4mjHlyHpUbvaE/8sT/MZj0G7fQeNLaJMsSx6nl5DYelPZAX3OPY+4IH5mH6Lv8AOPI1QLeZMk9Tk/2HgKlRSsCtrWZUwefQ+Y++/wClSS6G7pEHmp5jw6ius4Ak1JeBa57w0r/3eY/L+vlXBqdDDPutpd/yTUqKjZZfdyPyk/o32P0rqXgcbHocH5fcUzxZVOZn8oyT4/3NLylwcjHoQf1BriWo1GkfpzK13/v8kqUuCVRuvAJ6Cq7xNsFiwKjfUQCP92x9fnU1uBpHPmp3jxHT6Vp4dTjzL4H9OpBpobt9njdzq8NlHpz9ZqviuPSMSwG5Hugc8848Jqg2pwSzDoSSPlz9ZpPt6+6cNea376oSIXUR1IX4iBJjnEVdkgskHB8MS23J8YLVoSSiEksQWC6gxlxk5BJLRsTWp2Y02xju7KTzXl6Rj0r552zYSzcjhFF4NwzPrbhxxGtiDof/AFBVjcf4jkqqr7rEgVq/h9vYngSim3d4gH/UWVTQpQW2/wD9BsiBbIuC2NYC6hcgiYC1aTTvTw9LlYSlZ7C32ZbAyur+rvY6Cdh5VyudodlrejUSInbxorq+hEUs+6N/XeJxPjEVR2lwiXEIcSIyJIkTIEjIMwQRkGPVl3j9AOZPQDrTPDcHkM+/Icl/dvH5dTFIZ5vg7TWLq2XJFphNrDsUYtbRASRgEmCohQXjAIC7ascgiGGCP85Hkao7atpxCaSsqPjjveOjnEYO2oEgVRwvFJK2wwVlHs7SsSXdUBzcf3e+BqXrBMmWAk9xD9Vv76ebf+JqaPIn/wCg8wfGoXt1PRh9QV/UiuXVK8M18mTjydve+nk3/rU6hxByh/mj5qR+pFTrl9mO8CXZsc+QooorSIhWH+LexfbWdaD+PaDNbP5ti1o9VcCPA6Tyra1yYUFj0HLzOw9aS7M7Vs37gQPqkFhpgKYjukzrJ0kNsJHkRRV7DjJwakuUfL+H7Y1XhcRdYthTbnb2jKG1nlKqygdCWO4Eeo7Fu8bfcEyVmTghI8Tz/wAxWh+Gvwbb4ZYu6eIdXuFQuLahrjMuokZYKQI5Rtzr0pQkQ0RyUCFHpz9fkKUYqCpFmfNLNkc5dTQB/h9zSe73QMKcY25VnA64ZiW8CIAP9PIg9ZPjV3CXdDafhY48GPLyP6+dd4yxpJcDun3ozB/NHTr6HrUnuikrormsRMiOs4+ddtW3f3RA/Mw/Rdz5mPWkMKKzLnbVpXCNcZSWuLLqAhNtoMNAnEnBMQZp9b45x0kEFSfBhz8DB8KKETDgOpIkDVH9Ud3194DxIpO323dLG3dCWHJlATuveJUNLLqCidXPvDT3SabusIhueI3nwA50u34dW64uOgBAhS3ecfl8CoJkK+rPTMtAyxHUYghjyMlifPOrzBNXr2eXILdyNo9/5jYeGay+JtXuEtWbdou62wxdu6zMq8iGltsnTvnYkTtXDea2hgIxA1qDJBIEhXIiAZzGeUUOKa3CxH8Q9nrcti2LhtnXbbugM0JcV8A7bbnY9dq8lwl+7wYAuW9dkazKOx0TduEBWcCbpLLq1MCdSgAwzH3NjssfGZncCYP9R3b1+Vc4vjLQGgKLnLSBI8to9BJ8K4Mmhi1cNutecebElIzezOPtX7bulx+5iWgAHQH04GloBAJBOZEyKbF3YQdRE6Rk/wCeJrzfbNm5wx4cgvbs6oNlI0iCGAlRqhoctq1DTqA72kN6zhuJtIgiFByIBkj8x5xtk7VHS5per3WTnoOS6ozF/CVuS4DWZklbN69aDE5LMLTqur057mmezeAs8NqNtI1Zc5Z3gY1OxLMRyk1ocajkDQeecxiDzgxmNs1QtgoAGMmN/wD7+tV+0VkxuOaDe3K6edAhT2YxwXFi4pIEQY3B8dxjY0VS/aaWwA0zHIUVp4ssckFNdSDTTMvgu0u+pVVIAIusXlrZD6Su0KdmgxqAboJl2z2ycKqqbZV2cltDAW9IYQ0KDL24k5mCIJIa9kJk5I2JJYjyJmKX4wKDqhZVWYFo7rAQrgkGGBMA/wA0VKwousXZGQQcSCCu4kGDkSORyNjkV20ircVmAIE6SfgZsEjwO08pPJjSHYvEu6Kzv7RiGltBQHKkaRJ7o1FcdD4k6RFLhgXcbw8HWo/qHX+YeI+o8hXnuPuvea+i3lsW7FtHZtSqXLqzrNwhhatDTlwpJzEac+j7MclTzUHunqPuBsDz+pzO2ewUZhcl7ZyNdttLKGMlTgq1snOlwyg5jOG0mI8LY7XUlA4ddVq4xuNx/GBVeyb+pmIchUBskHunLYkCT6PsPjL6rw3tHLrxIeFcg3LbIpedQA1Wyo2Ya0JAJaTFtvsC4QUPECFHs/8A8bhZ9mchf+Xp07Y0xI2p7sX8LLaJIYkxp1GNWiZ0KABbtLOdNtRJzvXNjz4nN4ocr5USp8sdZ8xknoMn+w8Tiq+OV0TWwlZGoKcqnxOx3IXcqsHfNaBuW7QgDJzAyx8Tz9TS9y+7bnQOgOfVuXp866dkI89wfD8T7WXuOukAaFIWGABJ0JCspaRLnKgwCWBXWTgV1M0QWMkamPUxqYzHeburC944zTCIAIAgVE3lBiRP77UmwomBGBioi5JhZY9Fz8zsPU1y8pKkDePL0mml7QQABVb+kLpjzmAKEApdnZkYSDzUmBEkBWJxIyBjFMcP2hAGrvDk4z/1Ac/EY8qye2+Ee8Q06NIUASWT/m23LOFAY4X3QYJiSIBFHCdrgELem1cOQ50kMCDBcT3jqDLrQQSBEBlBf7B+56VeGtsdYCnnIyCevSfGqOM7TCsUUrIA1EkHTO0qDInxgeJpOxfGGRgNWzKdVt/EHZvoazb3B3kutdRwGeZ1adMkiO8VPdwFI7hKpbAYlMuxUPcXwStBYyVMgnuwxMnSyQyknfSc8waRTgr/AA9vUpHse8zi8xIEs7MWBE9NOkjONAmQ3+HO1LTnQwC31lTOldRBYEqkyh7uorAiQciCX73aRbuoPpLGDGF5Z5tHlRxyHJzsnirZ0xba27prIYHUFkDJOQCTgGDg4EVK72gxJUfw/wCqNZ8l2HnmqLn4fF0MbhMsAN9QhSSocHuvDGQI6iSDT9sWyPZSG0gAg94wBGSdztPnTASNheYk9Tk/Pf5Vfw/FlSFYypMAncE7A9Qevz60n2lxK8OJuMESYV2M7gnSFHeZgAx8lnrSPEvfZ0PD95WiHKsGDK/8RW1WytsY0FTpbLQCwAqKTGz0HG8I1yAH0rzEb/54yM7VZw/CKg7o9eZ9fttSjcezDujT1JyZGCAPPmflUOHfQ4JJIbDEmc/CfnjHUdKdqxFHa9r/AFIayy9yYYc4BmT8OkwO6Z1A1Ls/sq1bRLYBKoNIknY9eonltWnxXEaFmCcgepMDyE1icT29atnTcMXDMW1D3HI6qiKXK+MROKyNfCcMkcuPffjz5bFkGmqZvW76tIUgxgwdqy+I4h9cE5DRoA3U7EDcmIM+BpDsvtu0LqozNa1dxBdtXrJfMoq+1RQWGRAJJzivRXnVAXPTJjO+B13rTlFZsdS4aIcMQu2Fb3gDHWuV1L+pmwViDBjY7HHkceFFePyRnik4N8HSnZF3gT/9JOwHjWN2rxDOW4dGUMRN54ZggwRbgQCADJkgGSN2ArXPZ/t1cFioyoIiQfiOcH8sdJ61mdldirZZgdJcRJCwSAqhQJzoGkGNgTAwi17NbbnMP8Hw4VQAIEAAGJgT70fESSxPUmucVdUKxdlRBglsgtyEAglRu0EYEdanxF2AcxClmMgaVAktJwNsTj0BrGFw8TdU+z027YZAjiSQ6iVuWypE7MxmYIESwYiA0Et3Pbs5BtvCqYfUogEEqNtBwVVhIMkgSQ2twvFT3H368mH7xuPtSViyttAoOFAEkycCJJPgKzu1LrN3Ef2d1hNuZAIJZdGtT3LpIJAMTpKj44E22BsWFskObbA6WKtmdJX4CDtEyAevQio8RdZV7pI/NG8c48f2rN7P7LVZJ7xYDU0EB4LN7uogKGdjAMEkkYArQ4dyO6dxseq9fMbH+9Y2vxyxZFqMfTnz7FkN1TC2gG3PM7z4k86lVQGgx8J93wP5f2+XSra0sOWOWCnEi1RG48Anfw6nkPU4qHDdo2yly2FZiogmJR2YDZ1lclhgkEAjFc4pSQAJ57EAzobTBOAZjJ5xWT+GlUWhEmLja35OW71pgTll0MAHOT3RLAA1euCJtqIA5+P3rtFFIYUtxfBB1IGJzuwE7g90qwM81INM0ExQBj2+Ga1bW0GcA6i5CoQDuoS23dFoSxIEtgTvNaXB27jWVuFY1CTbJ1EA7Q3PEHSfKamqe0OkQJEy3Qc1Xc+eB4mtEMLaDUxMYljJP7mpc8keDB47ssQLr+0VUKwFfSdOqJc/Ciai0ggqNWRAhvsXthHs69IRiYZFOptWkMA2xDad9UEZ86vv8Y7AhRpHjufQe757+VXcLwlk2lCooTBCwAAQIyOo2oXyAOD41nY93uxgjOZ2J2J8toNKdr8JcUa7MaiYaZ7quNLMkYDA6WJIbAODTdzjwMINRGOiiORP2E1JgL1rpPXMMp2PkwoA8zZ7Me6xe+Q7FSMM2hdTBm0nBgFUA0aQQuTJad/gH0toJkH3cAQRuMdRn0NVW3kdDsR0IwR865fMCZAIggnkRtSsdFvE29L+D5/3Dceoz6GqrxWO9scfPp41Z2rx6LYD3JQErGMqzbTOABzJwBM4rG4S+3FW29mly04OGL5Okw1tyo/htDK2kcxB91hRQWejsKXtQ4MkEGcTymOU7+Fee7O4u1wd++vEsLT3bhdL1wwt23pARBcPdDJlfZkj8wB1TT3Y+qwvs2ggNk5AVnhiFmSU1sYJiAwEQtP8dwOsgjTkaWDCREyMc+ePHwqQjynB9pcPb4O7w924OMZ7nEabS3BxFy4j3Xa3Okkjule8YC8yIr03YVq5/pbSX+84tqlwme+QoDNnOTJzmi3wK2gFUACBkACY6xU27S0kAjAALGeRMSB4YmuDDrPXmlimqa+5Jw2tFPC3Wtl1KlzO4KzEAAmSNwB6z0opvjOzxcIOplI/LiRyn6/M1yuz0isXtXWQkgSDkjbO0g+XI/MVndp8U7OzAO4RQUtgJkwQQyz7TUWIIZJEKM7zoA1x0B3APmJosKPPX7d++oDD/TIwBNsE+0JBRgSSNTGO7pwPf7wKgnc4Th9CgREAADGANgIx44xPhAq1LYGwA8gBVfFXQqEk6RzPQbs3osn0obAV7S4xkVWVQxNxVRSY1nV3jO0AAxJEtA5rKXZPZjFmuXYa4xJJ0wRM92IEMVMHAIGDkwsGtNe4oMyaEtonsVMagLgOWCllYfw33PwxsxB3kQAQKb22A7ULtudsEZB/zkanRUJRUlTGcVg6kEeBHQ/5kHyNVrd04c5HM4kdfPqP3rtxSDqXfmPzDp59P71dauAwwg8xj09DWH8Wgy/9H5/lfct/UiK8M1zqi/mO/gVHI+J+RrG7W4VuDd7yQ1pxpazlV2ExHdU4JDRknSFJYEb13tAklUERuT4icLz8z9aT4jg1cHUBcncPDBh+VgRGk+WDB5VvRlFq1uU0ydp9s6gRqVvzL+4xP96spDhLlxrmllZi5Y+11YQqToAt+6qgdwgnUWPxiXGtb7On/mHV/KML8tz648KdBYr7SQSIgbsTCDzb9p9KzV7ZU3Vtqpuvr0mYCrDHUVSZaFUtqzErzMUdqdh2rpdVLFWZXJU5V1DAxcM40kQF90gxEkVpdicOLM2xEEsywAIlixQR8I1YHIT0pqgM3g+yfZ3zcRiYLBSY2c98EwGYEhMTk21OrkNMJmSSzdT9uQHlVl+3pcjk3eHn8Q/Q+pqNRYBVvA3IYrybvDz+IfofU1VULpgahuveHpuPUSPWhAWX7elyOTd4efxD5wf9xqXCXNLxyf6MB9x9R41fxNv2iArvhlx4bRI3BI9a89wvaZuO6hSIFxBcaYS4LdtlDYAtMNRBUgk4hjBAlW4jY422QzMkHBJXdpUfCuJJEYkbDrSPYfaquzl006QIdtZyRLL3kUKYKECAWDeBpHsrsQo/tGb2lzE3CGGVMBgWOs93cYBL3DnVA1rPCquwGPAACd4AwPQUrQyzj2W8ug21ZN/4ihgY5hD948jVF5XUEI5QsI1RqgzIIWI6iAM6hzzTFUX7w0nIjmxIVVPIljgEGOp8KVsCH4bu271lbjHUwkEsWzpYkMQzHMEcyAZAMAVs2OJV50mYMf51HjXnL3D2uFuO11mAvgLC27tybhOoQQpAIIOld/E4A3OH4NhJLQxWO6MDoc7kZ3x4VMRn8RdZWLOWOkw2Dp0sYXSBuSSsBQWJxWbxX4ktF7ehDeGoT3XjSdOrTjvMNSGDjbqKa4bguJt3HvXXkH2iaQfztb0XEY5RcMdBDaZwd5t7NsJaVlAjREmSSRpxJOcARH8ogAQKx9fjWKS1EVuvP6LIO9jMP4SHEOwu3iwQnSQ7FiGJksQFHIYGoAhsiYrlL9qfiPhrZgs5AJA06VxCsCGMhlOrBHQiitTHk95BSS5INJHsP9FbbvLieaGAflg1Xd4BhlGLfytH0bkfOaXNhSZgfp+lWWeINvqydMkr4jmR4fLpUrQEUef0IO4PQjrUrY/iJ5k/9pH3pm5wy3IZTBjDLBkePIiq+H4VxcBaCAGyOp08jtieZooLKL3B27bjQipIYnSoWTKgEx6/M12p8Wf4vkg+rN+1QpPkEFFFFAwqi8xSWUAzuCYExhpAMDrg4zyzfRVWXFHLBwkCdHkOzfxFcW8yX5DljliiKuVVLKqJJB97UxlSc17Lh+FL5aVXpsT59B4c68v+I/w57QhrYhxkEANKrkqVIIaOUjYxvoI2OH7TurZQXtNq4xAjUpZsZKAY1HfSJjME4Jz8WX/55+7nx59n9upJq+DWucWqd1RJHwrAA8zsP18KVuFn984/KML6829ceFctgQI25evP+9SrVsgAFRuA7jcGR5jl65HrUq4zACSYHjQMbvr7W2Cu+GXz6HzyD50mtwETyic/emOzSe9g6ZkE4yfeABzE5nxNWf6K2pLHrq7x7o5kgbDOZqVWR4Fbas/ujH5jgenM/p401a7PUZbvnx2Hkuw+p8ahc7Rn3BP8xwvpzP6eNLHiXQ65L4IIJ0jPuxyGYE9CelLYe41xHHEMVUZESTsJE7bn6DxpT2WZPeMzMDeIkAYmABO+BmkeB7Te6zu2ldJ0lYKsF1MveU5wQM/zOOQJ0aGCO0vxHGqgJJGMb4BOwJ6npueQNXpa1uFO0EnxiBHzP0rva9i01v2JU8mAXGmDIM7ASI8RIzmkkBk8b23bSBm+zYCoGFuSoKgvHfksggfmEjaab3Af6lbbXECXApS4igxpDGFDTCSJkQTkYlQQ7w/AW7eAoWRpCrJJUbKW99lAgRsAAIwKm/GqukakXUVCqDrbvXBbB0psNRiZgZ6U77B+5T2tYuPbAksy5T3QdYEAElT7wkEgAnYRqIp0e3a1bN1SGKw6IQe9yJI5ETzgeNJWu0Va+LLhwdZXAVR3dR1ZbVpJTBHVdpr0s00u4ijh7Z9mFuQTEHnI2z4xvVHFXrdtdIERmFGw6noN8npRZ4m61yNMKCQcbdDqO52wBEHer73CoTqYSQOe2M5G2PGoZILJBxfD2BOmZNvsawAf4SEFi8EBhqaNRUNMTAwIFdpm5xdvUYYfoPQ7H0orx+WOTFNwbex0qmcooor2JQRCQZUlT1HPzGx9ac4LiWYkNEiMjnM8uRx1pWr+zh75/mj5KPuTTQmR4+1B18oAbwAmG9JM+GeVVUzwvG6yykQZaP5lDET59R4io/8ADAPddlHId0geGRMetDV8AUUUv2pxA4cKXuYbVHcn3VLEmCOQj1FUjta3zvWQRuGc2yIiZBB5kDpJpUwseoqILZgKYMHS6mDExmORB9aFckA6GgiQQAwIPMaSaAGOz0BLNznSPAD9znyivJ/iDhQl4cVZtqCslica0GS5MEsQAVUQYF0sNsegcrmdQnfDqD58j611tDiAQfKCR6Vz58KyxrqSToU7M48XLa3ACqMSCDgo4Yqw3Pd1A88Hzw+7ACTiuWGkaSACBBHKORA/Kf7VdwPCgGSdUe6DyH3PKenrPDotS/V7jJs1x+POSUl1RG3YdthoHVt/Rf3jyq9eFt2+8xkj4mIx5ch6VXc48t7kAfmOZ/pHTxPyNUezzJlj1OT6ch6RWvsisbTtEFgADBwGOBMSBBz1zSnE30e4YOoKdB6LcA1x0nSc9IFFxJHQ8j0IyD86yOHvKvEG2VtoLoHs4QW9JXvBBnvgMDJ3J5QKOQ4Nmo3DyjVOIHPGR8qLbyAdvDoeY9DireDdRcbUQDpGmekktH0n0pAYXHcP/p71m447jag51kIDcOl5+AGCbhJgkq0NmG2LYiVOSpieo3B9RH1qjtci8pDSbYJ0lPfnSRKnbvSyREEP41R2bxgfKqQg7gYuX1AFirSR4NtIhlg8g2A+bmkh+m/9J3+WD6U7xPCByDJUiciMg8s+IFJxTPZ1zu6TumPNfhPyx5g0LsDMIpxFvifhW2ptmP8A9gm8GZSJcsFKAq/dkSCOdj9jWmYN7MKASVG+megBCgTLR3oLGIpi4wtSG31RqONU+6Sx3MchJwcRWZxfbqFltJN25c1BRBRAQXU+8pLEMpEFdJ3MAMQbsB82V77gT8TsFVR3cyWVZkb4k1L8O9q2nZ1Q50q3whTlgdIDE6h3dRPJ061n8Fd4outy68KtwNoXTpW2VcFTA95ZHMnDTyjZ4nsxLaSoxqlpLNIIiSSSSFxA2AFMQzc7RGyDWeuy/Pn6TSrgt751eGyj/bz9ZqVFRbsZC5ZVveAMda7UqKQwooopgdrPTtK6t22iaQrEs+tTJBY5tnWNUCNWDAznIp9mgT0z8q852Slz2132mnWlphK6oiFRIB56Zk4OBkyaaEzes2wUWRyB9Tn71MJ0Zx/vb9CYqQFFIZXctFt2JwV7wQ4b3h7uxxWcfw7bElAELMGYrqUsQSRkPgSZwBtWrRRYjM4PsK3aZmRFBYOJnK699MqSPCSdzV3BcIbdxXbUxVQmCoBUAgCJA5ycZIG0U7RRbChkdpLzVx6T+hNd9pau4ME9CCD5ic+opWk+0+LVEdmmLaG4xGSAPyCR3umRTsKL+0bQsw5bug4z39p0LPvaoiDkb8sS4XilupqWYIjIKkSBjOQYNZNrtFuJNxLyIbdstESXGk3rYeSNJM27gKlYhhvJWnrdr2SBhsq+7JI0AbZ5jJnmSeuM/XaRZY+uH6l5/olCXcvtEjuncDHiOvmOY/erKLtrUOhGQeh/zlULNzUJ2OQfMGDHhIqOh1Xv41L9S8sco0TrH/EFoi2zKWDLDrp05ZSInUCCA2h4MCQSSNxsVC8YGobr3h6cvUSPWtEgRs3tQV9LKLqhwGGkgwNQI5HYx4mp3YjInIgQDJO29Z/AWX1cRNx3FsqUDuW0iC0ZGSVME+IEGCzP3TiRuO8PTP8Ab1oYIjxJZRDDSdxkEYIO/UYq692ZatLNu2qEtbBIUAmGgam3O536mmOM4f2tvGCYZSeRjE+hj1phrQZYcBtpEYny86lQrMxGLYQavH4R5tt8pNOcLwZU6mMmIgYETPmT4/Sji+MFsKIksYUbD16D0pS4Wb3zj8owvrzPrjwpbIfJ3tb2d5Db98yCCApCsOcsCs8ognJxSfCdlIgwBsAYGSAAO827bDfE5inAKKTdgGnEcun2pjgH1IUbOnumeaxg/LHmDS9dtPpuKfzd0+skH0P6mhAQRSJU7qY8x8J+Ues1Kre0Ehlbr3T9SD6Z+dLXmOAMFjAPTBJPyB9ajOSgnJ8Ia3ItrYnQQoGCSJk8wPL9+lcplEAAA2FFeZye0c0pNxdLtsXKCP/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23"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836790"/>
            <a:ext cx="4032448" cy="2612727"/>
          </a:xfrm>
          <a:prstGeom prst="rect">
            <a:avLst/>
          </a:prstGeom>
          <a:ln>
            <a:solidFill>
              <a:schemeClr val="bg1">
                <a:lumMod val="75000"/>
              </a:schemeClr>
            </a:solidFill>
          </a:ln>
        </p:spPr>
      </p:pic>
      <p:pic>
        <p:nvPicPr>
          <p:cNvPr id="2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362" y="3830396"/>
            <a:ext cx="4032448" cy="2433960"/>
          </a:xfrm>
          <a:prstGeom prst="rect">
            <a:avLst/>
          </a:prstGeom>
          <a:ln>
            <a:solidFill>
              <a:schemeClr val="bg1">
                <a:lumMod val="75000"/>
              </a:schemeClr>
            </a:solidFill>
          </a:ln>
        </p:spPr>
      </p:pic>
      <p:pic>
        <p:nvPicPr>
          <p:cNvPr id="25"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009" y="836791"/>
            <a:ext cx="4086198" cy="2582520"/>
          </a:xfrm>
          <a:prstGeom prst="rect">
            <a:avLst/>
          </a:prstGeom>
          <a:ln>
            <a:solidFill>
              <a:schemeClr val="bg1">
                <a:lumMod val="75000"/>
              </a:schemeClr>
            </a:solidFill>
          </a:ln>
        </p:spPr>
      </p:pic>
      <p:sp>
        <p:nvSpPr>
          <p:cNvPr id="26" name="ZoneTexte 7"/>
          <p:cNvSpPr txBox="1"/>
          <p:nvPr/>
        </p:nvSpPr>
        <p:spPr>
          <a:xfrm>
            <a:off x="742459" y="3449517"/>
            <a:ext cx="1813317" cy="307777"/>
          </a:xfrm>
          <a:prstGeom prst="rect">
            <a:avLst/>
          </a:prstGeom>
          <a:noFill/>
        </p:spPr>
        <p:txBody>
          <a:bodyPr wrap="none" rtlCol="0">
            <a:spAutoFit/>
          </a:bodyPr>
          <a:lstStyle/>
          <a:p>
            <a:r>
              <a:rPr lang="en-US" sz="1400" b="1" dirty="0">
                <a:solidFill>
                  <a:srgbClr val="005250"/>
                </a:solidFill>
              </a:rPr>
              <a:t>Application groups</a:t>
            </a:r>
          </a:p>
        </p:txBody>
      </p:sp>
      <p:sp>
        <p:nvSpPr>
          <p:cNvPr id="27" name="ZoneTexte 9"/>
          <p:cNvSpPr txBox="1"/>
          <p:nvPr/>
        </p:nvSpPr>
        <p:spPr>
          <a:xfrm>
            <a:off x="1043608" y="6294743"/>
            <a:ext cx="1417119" cy="307777"/>
          </a:xfrm>
          <a:prstGeom prst="rect">
            <a:avLst/>
          </a:prstGeom>
          <a:noFill/>
        </p:spPr>
        <p:txBody>
          <a:bodyPr wrap="none" rtlCol="0">
            <a:spAutoFit/>
          </a:bodyPr>
          <a:lstStyle/>
          <a:p>
            <a:r>
              <a:rPr lang="en-US" sz="1400" b="1" dirty="0">
                <a:solidFill>
                  <a:srgbClr val="005250"/>
                </a:solidFill>
              </a:rPr>
              <a:t>Traffic classes</a:t>
            </a:r>
          </a:p>
        </p:txBody>
      </p:sp>
      <p:sp>
        <p:nvSpPr>
          <p:cNvPr id="28" name="ZoneTexte 10"/>
          <p:cNvSpPr txBox="1"/>
          <p:nvPr/>
        </p:nvSpPr>
        <p:spPr>
          <a:xfrm>
            <a:off x="6904902" y="3419311"/>
            <a:ext cx="1769908" cy="307777"/>
          </a:xfrm>
          <a:prstGeom prst="rect">
            <a:avLst/>
          </a:prstGeom>
          <a:noFill/>
        </p:spPr>
        <p:txBody>
          <a:bodyPr wrap="none" rtlCol="0">
            <a:spAutoFit/>
          </a:bodyPr>
          <a:lstStyle/>
          <a:p>
            <a:r>
              <a:rPr lang="en-US" sz="1400" b="1" dirty="0">
                <a:solidFill>
                  <a:srgbClr val="005250"/>
                </a:solidFill>
              </a:rPr>
              <a:t>TOP Hostname list</a:t>
            </a:r>
          </a:p>
        </p:txBody>
      </p:sp>
      <p:sp>
        <p:nvSpPr>
          <p:cNvPr id="29" name="ZoneTexte 11"/>
          <p:cNvSpPr txBox="1"/>
          <p:nvPr/>
        </p:nvSpPr>
        <p:spPr>
          <a:xfrm>
            <a:off x="6276364" y="6264356"/>
            <a:ext cx="1257075" cy="307777"/>
          </a:xfrm>
          <a:prstGeom prst="rect">
            <a:avLst/>
          </a:prstGeom>
          <a:noFill/>
        </p:spPr>
        <p:txBody>
          <a:bodyPr wrap="none" rtlCol="0">
            <a:spAutoFit/>
          </a:bodyPr>
          <a:lstStyle/>
          <a:p>
            <a:r>
              <a:rPr lang="en-US" sz="1400" b="1" dirty="0">
                <a:solidFill>
                  <a:srgbClr val="005250"/>
                </a:solidFill>
              </a:rPr>
              <a:t>Applications</a:t>
            </a:r>
          </a:p>
        </p:txBody>
      </p:sp>
      <p:pic>
        <p:nvPicPr>
          <p:cNvPr id="37" name="Imag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3529" y="3787518"/>
            <a:ext cx="4032448" cy="2463672"/>
          </a:xfrm>
          <a:prstGeom prst="rect">
            <a:avLst/>
          </a:prstGeom>
          <a:ln>
            <a:solidFill>
              <a:schemeClr val="bg1">
                <a:lumMod val="75000"/>
              </a:schemeClr>
            </a:solidFill>
          </a:ln>
        </p:spPr>
      </p:pic>
      <p:grpSp>
        <p:nvGrpSpPr>
          <p:cNvPr id="38" name="Groupe 2"/>
          <p:cNvGrpSpPr/>
          <p:nvPr/>
        </p:nvGrpSpPr>
        <p:grpSpPr>
          <a:xfrm>
            <a:off x="2801689" y="3356992"/>
            <a:ext cx="3786535" cy="569499"/>
            <a:chOff x="2801689" y="3356992"/>
            <a:chExt cx="3786535" cy="569499"/>
          </a:xfrm>
        </p:grpSpPr>
        <p:sp>
          <p:nvSpPr>
            <p:cNvPr id="39" name="Rectangle à coins arrondis 12"/>
            <p:cNvSpPr/>
            <p:nvPr/>
          </p:nvSpPr>
          <p:spPr bwMode="auto">
            <a:xfrm>
              <a:off x="2801689" y="3356992"/>
              <a:ext cx="3786535" cy="569499"/>
            </a:xfrm>
            <a:prstGeom prst="roundRect">
              <a:avLst>
                <a:gd name="adj" fmla="val 9630"/>
              </a:avLst>
            </a:prstGeom>
            <a:solidFill>
              <a:srgbClr val="00808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576000"/>
              <a:r>
                <a:rPr lang="en-US" sz="1400" b="1" dirty="0">
                  <a:solidFill>
                    <a:schemeClr val="bg1"/>
                  </a:solidFill>
                  <a:latin typeface="+mn-lt"/>
                </a:rPr>
                <a:t>Powered by best of breed DPI</a:t>
              </a:r>
            </a:p>
          </p:txBody>
        </p:sp>
        <p:grpSp>
          <p:nvGrpSpPr>
            <p:cNvPr id="40" name="Groupe 15"/>
            <p:cNvGrpSpPr/>
            <p:nvPr/>
          </p:nvGrpSpPr>
          <p:grpSpPr>
            <a:xfrm>
              <a:off x="2987824" y="3479741"/>
              <a:ext cx="324000" cy="324000"/>
              <a:chOff x="449339" y="2996952"/>
              <a:chExt cx="324000" cy="324000"/>
            </a:xfrm>
          </p:grpSpPr>
          <p:sp>
            <p:nvSpPr>
              <p:cNvPr id="41" name="Ellipse 16"/>
              <p:cNvSpPr/>
              <p:nvPr/>
            </p:nvSpPr>
            <p:spPr bwMode="auto">
              <a:xfrm>
                <a:off x="449339" y="2996952"/>
                <a:ext cx="324000" cy="324000"/>
              </a:xfrm>
              <a:prstGeom prst="ellipse">
                <a:avLst/>
              </a:prstGeom>
              <a:noFill/>
              <a:ln w="3810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noFill/>
                  <a:effectLst/>
                  <a:latin typeface="Arial" charset="0"/>
                  <a:cs typeface="Arial" charset="0"/>
                </a:endParaRPr>
              </a:p>
            </p:txBody>
          </p:sp>
          <p:sp>
            <p:nvSpPr>
              <p:cNvPr id="42" name="Chevron 41"/>
              <p:cNvSpPr/>
              <p:nvPr/>
            </p:nvSpPr>
            <p:spPr bwMode="auto">
              <a:xfrm>
                <a:off x="539339" y="3086952"/>
                <a:ext cx="144000" cy="144000"/>
              </a:xfrm>
              <a:prstGeom prst="chevron">
                <a:avLst/>
              </a:prstGeom>
              <a:solidFill>
                <a:schemeClr val="bg1"/>
              </a:solidFill>
              <a:ln w="9525"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cs typeface="Arial" charset="0"/>
                </a:endParaRPr>
              </a:p>
            </p:txBody>
          </p:sp>
        </p:grpSp>
      </p:grpSp>
    </p:spTree>
    <p:extLst>
      <p:ext uri="{BB962C8B-B14F-4D97-AF65-F5344CB8AC3E}">
        <p14:creationId xmlns:p14="http://schemas.microsoft.com/office/powerpoint/2010/main" val="4039883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Visibility on Data traffic : Data records</a:t>
            </a:r>
            <a:endParaRPr lang="en-US" i="1" dirty="0"/>
          </a:p>
        </p:txBody>
      </p:sp>
      <p:sp>
        <p:nvSpPr>
          <p:cNvPr id="3" name="Content Placeholder 2"/>
          <p:cNvSpPr>
            <a:spLocks noGrp="1"/>
          </p:cNvSpPr>
          <p:nvPr>
            <p:ph idx="1"/>
          </p:nvPr>
        </p:nvSpPr>
        <p:spPr>
          <a:xfrm>
            <a:off x="180000" y="764704"/>
            <a:ext cx="8640000" cy="5580000"/>
          </a:xfrm>
        </p:spPr>
        <p:txBody>
          <a:bodyPr/>
          <a:lstStyle/>
          <a:p>
            <a:r>
              <a:rPr lang="fr-FR" sz="1400" dirty="0"/>
              <a:t>Data records </a:t>
            </a:r>
            <a:r>
              <a:rPr lang="fr-FR" sz="1400" dirty="0" err="1"/>
              <a:t>generated</a:t>
            </a:r>
            <a:r>
              <a:rPr lang="fr-FR" sz="1400" dirty="0"/>
              <a:t> per </a:t>
            </a:r>
            <a:r>
              <a:rPr lang="fr-FR" sz="1400" dirty="0" err="1"/>
              <a:t>subscriber</a:t>
            </a:r>
            <a:r>
              <a:rPr lang="fr-FR" sz="1400" dirty="0"/>
              <a:t> and per </a:t>
            </a:r>
            <a:r>
              <a:rPr lang="fr-FR" sz="1400" dirty="0" err="1"/>
              <a:t>period</a:t>
            </a:r>
            <a:r>
              <a:rPr lang="fr-FR" sz="1400" dirty="0"/>
              <a:t> of time (ex. 15 min.)</a:t>
            </a:r>
          </a:p>
          <a:p>
            <a:r>
              <a:rPr lang="fr-FR" sz="1400" dirty="0"/>
              <a:t>Can </a:t>
            </a:r>
            <a:r>
              <a:rPr lang="fr-FR" sz="1400" dirty="0" err="1"/>
              <a:t>be</a:t>
            </a:r>
            <a:r>
              <a:rPr lang="fr-FR" sz="1400" dirty="0"/>
              <a:t> </a:t>
            </a:r>
            <a:r>
              <a:rPr lang="fr-FR" sz="1400" dirty="0" err="1"/>
              <a:t>exported</a:t>
            </a:r>
            <a:r>
              <a:rPr lang="fr-FR" sz="1400" dirty="0"/>
              <a:t> to a </a:t>
            </a:r>
            <a:r>
              <a:rPr lang="fr-FR" sz="1400" dirty="0" err="1"/>
              <a:t>third</a:t>
            </a:r>
            <a:r>
              <a:rPr lang="fr-FR" sz="1400" dirty="0"/>
              <a:t> party </a:t>
            </a:r>
            <a:r>
              <a:rPr lang="fr-FR" sz="1400" dirty="0" err="1"/>
              <a:t>Reporting</a:t>
            </a:r>
            <a:r>
              <a:rPr lang="fr-FR" sz="1400" dirty="0"/>
              <a:t> </a:t>
            </a:r>
            <a:r>
              <a:rPr lang="fr-FR" sz="1400" dirty="0" err="1"/>
              <a:t>Tool</a:t>
            </a:r>
            <a:endParaRPr lang="fr-FR" sz="1400" dirty="0"/>
          </a:p>
        </p:txBody>
      </p:sp>
      <p:sp>
        <p:nvSpPr>
          <p:cNvPr id="34" name="AutoShape 2" descr="data:image/jpeg;base64,/9j/4AAQSkZJRgABAQAAAQABAAD/2wCEAAkGBxITEhQUEhMUExUSFxUXFRYYEhQVGBcdFhcWGhkVFhkYHSggGB4lHRQUITEhJSkrLi4uFx8zODMtNygtLisBCgoKDg0OGxAQGjQkICQsLjQvNywsLS8sLCwsLCw0LywsLCwsLC0sNCwsLC8sLCwsLCwsLSw0LCw0LCwsLCw0LP/AABEIAJIBWQMBEQACEQEDEQH/xAAcAAEAAQUBAQAAAAAAAAAAAAAABwMEBQYIAgH/xABLEAABAwICBgUHBQ0HBQAAAAABAAIDBBEFIQYHEjFBURNhcYGRFCIyQoKhsVJUctHSFiM0NVNidJKTlLKzwRUXJENzosIIJdPh8f/EABsBAQACAwEBAAAAAAAAAAAAAAADBAIFBgEH/8QANhEBAAIBAgUACQMDAgcAAAAAAAECAwQRBRIhMUETUXGBkaGxwdEiYfAGFDJy4RUjJDNCUmL/2gAMAwEAAhEDEQA/AJxQEBAQEBAQEBAQEBAQEBAQEBAQEBAQEBAQEFlW4rDFk94B+SLud4DNeTMQnxabLl/wr+PixM+mMLdzJD3NHxcvOeF+nB81u8xHx/C2GnkA9KOUdYDHfB105oS/8Cz/APjaJ+P4ZLDNK6OchrJmh53MfeNx7A61+5e7wo6jh2p0/XJTp646x8YZpeqQgICAgICAgICAgICAgICAgICAgICAgICAgICAgICAgICAgICAgINSx3SR7nmCkY6WT1tjhfm7cwdaitk67VbrScPpWkZtTPLXxv593lhhodiEovJNFDf1RtP8bW+JUforz3ldnjGlx9MdJn2reTV1WDNtVETyMbx77leTp7etlH9QY/OOfjH4Y+p0froBeaASsG90Ltu3Xs2DvcsOTJXuu4eJaTPO1b8s/wD10+fb5sdX4UJIukiIkYd43rKLTsv49Ty39FljaVzojp1LSPbFUOMlOTa7iS+HrB3uaOR3cN1jLF9mo4rwas75MMbT8pTJHIHAOaQQ4Agg3BBzBBUzkpjbpL0jwQEBAQEBAQEBAQEBAQEBAQEBAQEBAQEBAQEBAQEBAQEBAQEFhisUkjejY4sD/Tk4tbxDfzju6sz1HG289IWNPemO3PaN9u0euf3/AGj5tfrMfpqJnRQNblvN954uPF56/esJvWnRtMWg1Gtt6XNM/wA+Ufzo1uo00nkNmThnU1rB/ECVH/cQ2+Pg+npH6qb++ftst36VYjB5xkEjeUkbS097A0hZelZTwfRZ42pHLP7TP0nduOh+msVbeNzehnaLmMuuHAetG71hzG8e9Sxbfo5vX8NyaS3XrHr/ACp6U4U2EmqibYXHlDBuc05dLb5TcieYvyUeSu36o961w7VTliNNkn/TPqn1eyfHqlGmnGGNieHt9GTNQz0dRo8858E1t3q3XU3jZkgfTPNzTkFn0H3sPZcCOwhT4p6bOS4tp+TJzx5+qRFK1IgICAgICAgICAgICAgICAgICAgICAgICAgICAgICAgICAgINb0lrZnuFLSgGRwvI8+jEw5XcevOw427VHeZ/wAatpocWLHX+5z/AOMdo82n9vZ5nwtKLQOkYNqoJqHn0nPcWt7mg7u0leRhrHdnm4vqcs7Y/wBMeqGUj0Ww8jzaSmI5iJh99l76KnqhU/v9XE/9y3xljsV0XjjY50LTsW8+G5cLcTHfMEb7bjbKyxtjiOy9puJ5L3iuWevi3n3+uP38Io0ipH0c7JIXEWIkieOHHvHC3EFQ7zEumtaur0088dY6Sm3AcSZW0kcthszMIe3fY5te3uIcFaiYtDhstLYMs18xPT7SjDTWG1HE13pRuLM9/mEt/oql4/TDs+H35s+SY7TG/wAdpWmqCQtrh+fHKw/7X/8ABSYu7VcY64p9qcFZc0ICAgICAgICAgICAgICAgICAgICAgICAgICAgICAgICAgIPhQavWTzNLoaRgkneduaQmzWF24Od1CwAzNh3qKZmOle7bY6YrRGXUTtSOlY8zEfzrPrYabQuukO1LPA4neC2R3dtEj4LH0eT1r+PjWmxRy0xzEe2I+zCYtgdVQHpqdxje3NwYbtcBvNrAPHMOFx715PNXuvYtTpeIx6PJHXxM9Jj+fBv2hekba6nElg17TsSsG5rhxHUQQR224KaluaN3L63S202Wcc+5oGsyhDIiB/lTEN+i8B4HYA+3cq2Suzp+E5ZyRMz5r19sTt89t2c1MVJNLLGfUkDh1B7d3i0nvU2KejQ8Wr/AM2LeuPowGs6KZp2TE/YD5HCQNJYQ5xI84ZA52seShyxO+2zecKz4fQzbmjm2iNvPSHvVBg8hm8oLSI2NcA4ggOc7KzedhtX7lJirO+7WcUzV5eTzMpeU7RCAgICAgICAgICAgICAgICAgICAgICAgICAgICAgICAgICAUFGGJsbcshmXE8Scy4leRDK95tO8tMx7WbSQ1ENNC4TzTTRRHZPmM25GtLi4byASbDxXrFtOOwB0Lr+rZ3cPS8Wlw71jeN4WdJeaZY28/yPmjbVLIY62rhHokONuF432B8HFQ4e+zd8ejmit/PT5w2PWDotUVbf8OY8yC5ryW5gEXBAPC2XUssmObdlXhnEcemrauSJ7dNvuvNXujT6KBwlLTJIQXBpJDQBYC5AvvJ71nSvLClrdTGe8TXtDalmpCAgICAgICAgICAgICAgICAgICAgIKM9Uxhs97Wk7gSAiSmK9+tY3UH4tAMzKwe0ESRpM89IpPwXMEzXtD2ODmuF2uBuCDxBRDelqWmto2mFRGIgoTVcbDZz2tO/M2TZJTFe8b1jdbzY1TMF3zRtHMvASZ27pa6LUWnatJn3L5jgQCDcHMEbj1hFaY26S+oCAg8yPDQS4gAbyTYDtKC0/tim/Lw/tWfWg+f2xTfl4f2rPrQXkbw4AtIIIBBBuCDuIPFBi9KseZQ00lRI0ubGNw3nqQc3aaa0q2uuwO6CE+ow2v8ASPFBrmhp/wC4UX6VT/zWIOyXtBBBFwciDxvwQidusMZhWj1LTPe+CIMdJ6Ru4342FzkL8ljFYr2WM2qy5tvSW32ZRZK4gICAgICAgICAgICAgICAgICAgICAgING1pB8cUdRH6rth/Y70Sexwt7ajvMx1h0PAL0tkthv56x7Y7/L6Ixqcblc0i+9RTaZdXGGlesQknU9i/S0j4XG7qZ9h9B93N9+2O5TY56OL41imuo5/wD2+sN+WbTiCKNNced0jy05XsOwZD4X71He8x0h2vC9FWuKOaGiuqZq2pgpQ4/fpGsNuDSfOd3NDj3LCN7d2fENTGmpPJGzo6GIMa1rRZrQGgcgBYBTuImZmd5e0eCAgwumf4DVf6T/AIIONkBB2VoWy2H0Q5U1OPCJiDR9beldDLh1TBHUxOlFh0Yd51wcxZBzagymis7Y62ke9waxlRA5zjuAbI0knqABQdT/AN4mE/Pqf9dBsdNUNkY17CHMe0Oa4biHC4I7igqoCAgICAgICAgICAgICAgICAgICAgICAgsMew4VFPLCf8AMYQOo72nuIBXkxvGyxpc84M1ckeJc7PYQSHCxaSCORGRHiqz6RExMbx2bHqwxPoMQY0mzKlpiPLa9Jh8Rb2lnSern+Oafnw80eOv5Tqp3HrHG6vooJHcbWHach8UWdJi9LmrVA+kVTd56lWtO8voWOOTGzepLCelq5qpw82BvRs+nJ6RHWGi3tqWkOO4xn578qaJJA0XcQBzJUjT1rNp2iGMqNIYG+sT2D617suU4fmv4UWaVU3Eub1kX+F15uknhWojtG7LUtXHINqN7XjmCD3HkijkxXxTy3jaf3YvTT8Bqv8ASf8ABEbjZAQdn6LttRUo5QQ/y2oORtK/wyo/1X/FBiUBAQdmaH/gFJ+jw/y2oGkektLQx7dTKGDg3e530QgivFtfjASKalLx8qSTZv3AZeKDGM1/1HGjhPZI8f0KDZNH9e1HKQ2qhkpifXB6Vg7bAOHgUEp0VXHKxskT2yMeLte1wc0jmCEFdAQEBAQEBAQEBAQEBAQEBAQEBAQQdrIwroK55AsycdK3tPpj9YE+0q942l3fBdT6bSxE969Px8mpSPc0tew2cwhzTyLTcHxAWMLupxxekxLpHBsQbUQRTN3Ssa/suMx3G47lZid43fO8uOcd5pPiWt6w6/ZY1l+BcfgP+S8tO0N3wLBzXm/u/P2QjjNT6RUEOn1eTkxps1f0DaDC4tsWfIOmkHEvksQO0NDB7KsVjo4W9banPtX+Q1jSnS9xJAOfuHYsb5NukOq0PDKY672aBW6TPLrbWZ4BRdZWsmrwYekQ802OuJttG/EHevJiYSYdXiy9mcw3SSaFwkidsuHe1w+S4cQkWmEmfSYc9OS8bx9PYk6qx9lbhNRKzI9E9sjL3LHAZjs4g8iFPW28OC1uktpcs4590+uHJqyVBB2pgDbUtOOUMX8DUHP+sHVZUU8c9a+eJw2y4sa14PnHgSgitBd4TQmeeGEENM0kcYJ3AvcGgnxQSx/cBVfPIP1JEEt1+IswvDWumcHeTQsZlkHua0NAHaQg5Y0n0inrp3TTuJLjkODRwACC3wTB56uZsNNG6WR25o4Ab3OJyaBzKDbMW1R4rBEZTC2QNF3COQPeBx80Znuug0VwtkUEhan9O30FS2GV/wDhZ3BrwTlG45CVvLOwPV2BB1AgICAgICAgICAgICAgICAgICAgINF1t4X0lK2YDzqd2f0H2DvfsHuKjyR03b7+n9R6PUTjntaPnHb7oeeMlC7G0bwlfUxim3TSU7jnTvu36ElyLdjg/wAQpsc+HE8a0/Jmi/ifrDCawMT25HkHK9h2DIfX3rHJPh0HCNP6PDG/83aPgOGeWV9PT2u1zw6T6DPOf4gW715WFbjGo5azEJc1iYnskRjINbtd7rj4D3qS9toVOBaaLROSfM/RDOM1Ljci5JyA59QUMN/rcvo8fRPGgeh0NBA0bLXTvAM0pALi4jNrTwaNwA5X3qxEbOBz5rZbbyu9K9FoK2Ite0CQD73KANph4Z8RzH/1JjdnpdTbBki0e9A0lO5l2uFi0lp7Wmx94VZ9FpMTWJjzDKaKYmY/LICfNqKaU2/PjFwf1dtSY+7m+P44mkW8xPylD6mcqIO2MJFoIRyjj/hCDUtc/wCKaj2fig5UQZnQz8YUX6TT/wA1iDspBCX/AFIYqQ2mpwbB15HddsggglBLmpjS7DMOhmdUvc2eV9sonvtG0DZFwPlF58EEjf3y4P8Al5P2Ev2UEB6xaqklrpZaJ21FLZ/ollnOzcLEZZoNZQdh6AYiajDqSVxu50LNo83NGy495aSg2BAQEBAQEBAQEBAQEBAQEBAQEBBb4hSNmifE/wBGRrmnscLLyY3hJiyWxXi9e8Tu5zqqZ0b3xv8ASjc5ju1pIPwVbbZ9Kx5IyUi9e0xv8Wa0KxXyWWR4PpxuZa/PMO7iB71lW20qeu0VdTjivqmJ/Me9j8frttxI3BeTO8rNa+ixts1FYVtOqaxw4iCM9lnSH3xjuKmpDieK5+fJsq60H2qXDmxh+I/oVHk7uh4DH/SxP7yjk2EsTnbmyRk9geCVjCzxLHN8UxHqdPgqy4AQQRpjGBPKRudLIR3vcf6qvfu+jaGZnT0ifFY+kNawu5qcvViqCezoJB8SFlSOrS8cvHJMfzujhTOTEHbeHD71H9Bn8IQafrn/ABTUez8UHKiDMaG/jCi/Saf+axB2Wg56/wCo9p8rpzw6I/xFBEKC/o8FqpW7cVPPI29tpkMj23G8XaLIK/3MV3zOq/d5fsoH3MV3zOq/d5fsoH3MV3zOq/d5fsoOmNTdPJHhFMyVj2PaZgWvaWuA6aS1wcxlZBuqAgICAgICAgICAgICAgICAgICAghrWthfRVglA82pbf2mWa73Fh71BkjaXa8A1HpNPOOe9Z+U9vu0u6wbxY4pNZvMle1Udfl5Mcui9CsF8jooIPWYwF/W93nP/wBxKsRG0OAy357zZp2uPDnDoqloyt0UnVmXMJ7y8d4UeSPLo/6e1cVi2C3tj7/ZF7mhyidPMRaEyaEaYNdCyOpNpGAND7Eh4GQJtudbfz39SmpbdyXEuDXpeb4esT48x/szeL6SRMYdhwJIyPAdeak7dZUdLw3Le8c0dEKaSYgHOJ4BV7TvLta7YcfVd6A4O59PiFa4EMbBJDF+cXWL3DsDQPaPJSUhxvFdT6S+0IaUjUiCbafX8Wta3yEeaAPwjkLfIQZnFtKv7XwCsmEXRGN5YWB+36IYQb2G/b9yDnlBXoap0UjJGelG9r233XaQRfvCCbTr/b0eVGRLbP77dl+Y80G3Ugx+sid2KYPSYkA3bjLmThgNmnaI3EkgXzzPrBBDaCY9QunEFMJKKpeImyv6SGRxszaLQHMcTk24a0i+V78SLhOtVikEbNuSWNrBntF7QO7mgg/SrXjUNqXtoWwuhbk10kb3FxG8izxkgxI164n+Tpf2Mn/kQdAaOy1D6WF1U1rZ3xtdK1oIDXOFy2xJ3Xtv3hBkUBAQEBAQEBAQEBAQEBAQEBAQEBBp+tPDeloXvA86mPSj6Iyf/tJPsrDJG8NtwbVeg1HXtbp+PmgN2MM5qHldRbieOJZrV7RCuxKBm9kJ6aTsjIIB7Xlg7ypK1aTimujJX9LpJSucW2I0Mc8T4pWhzJGlrh1HkeB5HgvJjdnjyWx2i1Z6wg3SzQOsonF0TH1NPvDmDae0cpGDPL5QFuOSitR02l41ExtfpLWKbH9jK9iN4PBYbNtXiGK0dXqr0mLhYuuvdpnuxtr8NP8AFm9FdAqzEHh0rX01NvL3DZe8co2nPP5RFu3cs60aLXcV5+lUwaQYfFTYXNDE0Mjigc1o5ADeSd5O8k7yVK0FrTad5cgo8EBBLOo3FYntq8NncGisbeIn5YaQ5vWSNkgfmFBHek2BTUVQ+CdhY5hyuMnNvk5p9YHmgxSAglHUlichfLQyQST0dZ5smzG5wieRbpCQPNBAAJ4WaeCDB6w9XlTh0rnBjpKYm7Jg24AJybJb0HcM8jw5ANKQexK61rm3K5t4IPkbC4gNBJJAAAuSTuAHFBNeqPVTIJGVlezYDLOhgcPOLt4fKPVA3hpzvvtaxCV8XxqeEz7MMcghi6VoEzmuffaDWWLLNJc2178UFxhGOColkYxh2GRwPEhPpGXbJZs2y2Q1mfNxHBBl0BAQEBAQEBAQEBAQEBAQEBAQEHwhB56JvyR4BB9awDcAO5B6QEBBj67BKWY3mp4ZDzfExx8SLoyi0x2l5osApITeKmgjPNsTGnxAuhNrT3lkkYqc8DXtLXta9rhYtcA4EciDkUFh9ztF80pv3eL7KB9ztF80pv3eL7KB9ztF80pv3eL7KD6zR+jBBFLTggggiCMEEbiDbIoKmK4PT1LdmohjmaNwexrrdl9yDWZdVGDONzRNv1SztHg14CC+odX+FxW2KGC4zBczpD4vuUGxQwtYNljWtA3BoAHgEHtzQRYgEHeDmg1rEdX+FzEmSigucyWt6MnvYQUFhFqowZpuKJvfNO4eDnkINgwnRujps6emhiPNkbQ79a10GVQUJ6ON+1tNB22hrusAkgeJPig80tBFGSY2NYXb7C17uc/+KR59ooLlAQEBAQEBAQEBAQEBAQEBAQEBBQrJthjnDMgZDr4IML/bM/yGeDvrQXeG4lI9+y9rQCDa19/ee1BlkBBZVuINZkBtO5Dh2lBh5sVqD6Oy3sbf4oEWK1A37Lu1tvggzFDiIfkRsu5cD2FBcVLyGkjeBkgxnl03JvgfrQPLpuTfA/WgeXTcm+B+tBWpamZzrHZA4mx+tB8q6597RgAcyL+CCzM8/wAs+DfqQe2VU49YHtaP6WQXtLWucQHM38R/7QVKqs2cmjaPuCDHyVU53ODexo/rdBTE0/yz4N+pBXhrpR6Vnd1j7kGTgnDhllzCCqgICAgICAgICAgICAgICAgICAgICCjVRbQsgtfIQg9Mo7EEcEF8g8yXtlvQWXkSB5CgeQoHkSC7DSW2KDx5MEDyYIHkwQemRWB60HnyYIHkwQPJgg9Mite28oPPkwQPJggeTBA8mCD6yCxuEFZAQEBAQEBAQEBAQEBAQEBAQEBAQEBAQEBAQEBAQEBAQEBAQEBAQEBAQEBAQEBAQEBAQEBAQEBAQEBAQEBAQEBAQEBAQEBAQEBAQEBAQEBAQEBAQEBAQEBAQEBAQEBAQEBAQE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4" name="AutoShape 5" descr="data:image/jpeg;base64,/9j/4AAQSkZJRgABAQAAAQABAAD/2wCEAAkGBhISERUUExQWExUWGBgYGBgYFxYXGhoYFxUYGBcXGRgcHSceHRojGhwYHy8gIycpLCwsGB8xNTAqNSYrLCkBCQoKDgwOGg8PGiwkHyQsLCksKiwsLCwsLCwsLCksLCwsLCwsKSwpLCwsLCksLCksLCwsLCwsLCwpLCwsLCwsKf/AABEIAM4A9QMBIgACEQEDEQH/xAAbAAACAwEBAQAAAAAAAAAAAAAABAIDBQEGB//EAD8QAAIBAwIDBQYEBQIHAAMBAAECEQADIRIxBEFRBSJhcYETMkKRocEGUrHRI2Jy4fAUghUzkqKywvE0U+Ik/8QAGgEAAgMBAQAAAAAAAAAAAAAAAAECAwUEBv/EADARAAICAQMDAQcEAgMBAAAAAAABAhEDBCExQVHwEgUTImGBodEycbHhkfEjYsEU/9oADAMBAAIRAxEAPwD65RVjcFcGxVvMFfqJ/SoGzcHwT5MD+sVXRI5RQQ3O2/yU/oxqOv8Alf8A6H/agZKioe2Hj/0t+1c/1C9fof2oAL5iG/Kc/wBJwfsfSpcUIAb8pn02b6Z9KieITYsuepFS4ZvhO6/VeR+x8RWN7Qg4Sjnh058+xZB9AZwPGdgMk+VYvFfiJQQLa+3uHSUCkOgBBOruzrIEHpnHU7N7s601p1LMkjDhiGSDqGkjIAIBjnGZrO7M7EW2JiSZJYgAtqJY4GFWSe6Mnnua1cOWGWKnFlbTWxYnBrcZbrKDd0KrPggMAQxtiIlpAJ2hFGYw+iACB/niTzNdoqwQVbwDgOyndsg9YABHpE+vnVVcdZ2MEZB6EbGgCV6zoaPhb3fA7lfuPXpXKaQi9bg4Ox6qwzj6EelL2uDdsP3QMGD73l0X6+XN12Ajatm4YXC82/UL1PjsPGkPxP2UjIkTqQEKoJLFCpVgono0mO82kAEGCNjiOKCdxANQG3JRymPoP/tKey3nvE7k8/7dByo4DkhYt3RbDugQnLIp1aZ5/cqJg7E7m+xwpuZOE6bFvPov1PlvZwvFwQrnwVjz/lPj48/OruOLhe56xkxz0jmf8zTpciM/tbhUdgBOqArQYXRMhXHMTkAQcnIBMyt2wPuf8/TYUWgIGnb/ADM1Kot2MrtnS0cm28G3I9d/n4UXRpbVybDeB2DfY+lSuoCCDjx6RmfTeu2TqTvDeQcYPKR4GsPVwemyrPDh8+fP+S2LtUyvUWwuBzb7L4+PL9LGZUAAHkBuT/m5PrRcuaYVRJ5DYADmegFRt2oyTLHc/YdB4VGGPJrpeue0F54x2okRanLwT05Cf1Pj+lPcDc1KUbJXBnmp2PywfEGlXcDcxS9rtJFvKC2kyEIhiZcSoYAQvIyx5jA1VuYoRxpRitip7l6ppJQ/Dt4r8J+3mDU6v7Rt4Dj4d/6Tv8t/Q9aXqTVCO2rLsAy6QDtJMx1wK5U+F4xbYKuwUDKz0PL0P0IrlNUG4zwV0m2GYzuZxtJjbwil7faFwgEquRPvEb+hq2+NFgjmEC+pGkfU0vFDYFw7Qbnb+TD7gVL/AIl/I/8A2H/2peii2FDP/Eh+V/l+xrv/ABJej/8AQ1K0UWwoa/4jb5kgfzKwHqSIql+HRWlQBjltnOBsOW1UX3IUxvEDzOB9SK7cOhO7yAA89h9YrJ9p5X6Y4o8y8/ksgupmcLwo4y9fFy44t2Lgti1bdreo+yS4XuMpDnLwFkL3ZMk4S7C7DW4l8rPB3bV65bU2btx0AQKV1pcOh8HIKjwjetPiOxEZg6tctXFAX2lttLFQSYbBVxJJhlMEmIml+I7CZ8Xb17iLZ9607W0VuuoWraBx/K8g8678cI4MVRV0unUg7bL+w+1Pb2LVxgFa4itGYMiZQndTuOcETWhUVZHGmNvhIgj0+4qJtMvunUOhOfRv3+dcGL2lFy9OVelk3DsWVx3AEmoDiAcQdX5Y737R47eNOcPwmnvvGofJfLx8f0rUi1JWit7HOB4dgS57siNPlsW8fDx+RxPGkkqnq3IeA6t9B9Krv8UXwshOuxby6L47n6mCqAIGBUr7AcRANv8A6epPM12iikM4ygiDkGreG4oqQrGQTCnnPQ9fP59apZsgASx2H3PQeNN2OHFsF3ImMnYAdB0H600JkeJ4MyWTc7ryPiOjfQ8+tK+2ET4xEZn8sbz4Ux/xEzOnueur+qOnhv8ApTKW0YhwATGGHTzp1fAC9jgZzc9E5D+rqfoPHeocXx68hIBy3IcsdYO/T6UcfeOrS0qnXk08i3IeG58t6yoiIxtHh0qrLjWSDg+o13I8SsQw+HfxU7/Y+lUXu0EAaWVdMTJlsgkfwxkSATLRgE7A0xwzYKndceY+E/L6g0nxHABnKySpJfSfdDOe8w0wxyDucajuCAMr2dkcJS08+Vx/7+Sc11Rmr2tfuoDZt+yJLK9x2VnSVERsqsNQOldWcQYNaN/s5LlwXCgB0gGQpkxBMRqOw948gdMgEOW7IHieuPpyA8BFTrZsroZ4G8SCrGSOZ5qdifqPTxpUW9JKdNv6Tt8sj0rlt++CudJhjyCn3pO2MGN8Uj2v2/bJi1abiHBgRq0ZZgRIBLRoY4UjuHoaOUHAzd4lOcHx7seMEkA+lcpHgeEFxAvGIOJKklW0qY1e8IACqJAgBmIEA7SeUUgsLHFXn4m73ibWvTBDgd1jAWSUx7MnuxIcE5wNek+z+z1tiEUqu8Ek50hZyTCgAADfrTlJggooooGFFFFAFd3dR1b/AMQW/UCpcRug/mn/AKQT+sVwZuDwUn5kD7Gh83PJf/I//wA/WsXL/wAmujHt/ssW0SdFFFbRWRuWg248uo8juK5aLagvvz6EDqeRHyPnUbl8TGpV3kkiBA1HHMgZgcsnFVdk9uKS4Fpwg9y5Or2pGGgxG8xBOFM6QBNOXTY8y+NfUFJrg0IKnoap4xnaNmUbrtJ69D5GBUboLmWJB5AEgL+58aiHZd++Oow3y2PpHlWU9LqNM7wO12/r8bllp8nUvA458wcH5fep1HuXB1j0IP6g1Eo67d8egb57H6edX4faUJP05F6X9v6E4diyoM+4EYyScKo6sftz+tUcXxoW275VUBLsQQFA6yPqcAZON8jjXucRNtV/gShAmDdnT7QM0hgwDE5BEoJGVnUVNX0K2T40LxK/wbpKghLgOtTq1EhsET7uFAMRjQZNba6mA1ktG0xv+ZtIALeQgcutV8JwYQAdAAOcAADc5JgAScmBygC+m2AVxZUyhjqN1PmOviPrXaKQxi3x6nDjSTjOVPk23oYrlzs6P+WdP8pyvpzX0x4VQRXLZZPcOPynK+nMemPCnfcVFN9yjAsNPI9Cp6Ntg5674q3iREMN1+q/EPv6Cm041W7rjSTiGgqfI7HyOfCuXrcHG3Ksb2hjeOUdRDpz59iyDvZivtJML3j0H6k7AedMW+zyffP+1Zj1O5+g866nEpbUKBnkqgZ8eg8zVF2477nSOimPm259IHnWrjnHJBTXUg0+DP7Z7CPtluqxVe6IWAVYHu6SRhSdJjYFQdJLU32Utrh7bKdNsIJLE/CZ3J/mnAgScATFJ9p9suIDlVSFBlS2s6wLsEZUqhVxj4gZgGLuKtBxpaC06SCofOO8EIIMHTcGPhFW2RLOGvKRg93dZwdJ2BHIjIjfAorB7O7U4bh9dnipXQx0ypckmC5b2VsQ57rHVM6hBIgkpekdnpaKKKQwooooAKKKKAIWffc/0j5Cf/auJlnPiB8ln/2qXC7E9Wb6HSPoBULBwT1LH01H7CsXS/HrMku1/gsltEtpXi+ORF1O2hJI1QSWIBJVBzaAc8oPQwcbfKoHIAQsBLMUWD8TMASqcpjJI2GazE4VuIuM9zSyjFkCVC29RKnGRKxge9g4Co1baXcqBAeILJeslUt3Q1oHdoBDAmBKTnXnO2rFbHD8OFHj+5kxzycknJOSSalashRA8OnLA2wAOQGBU6TYBUXePsOZPQV1n2AEk7Abn/OtZfFcfZZjYYliSEuXB7lpjLIsnEFlCmRDFgDvpAlYGx2cltgbmpXPeUlSCF0mGSeoIzOxHKqn4nMqpKcjz89PT6+FI9m9naFMkkHJnV3oPdJBJMAQBJJMCTgBdCufPpsWZVJfXqNNolbvBhggjY/sR9jS+j2Z27sAAj4VGyx+UeHr1qb2QTOzdRv/AHHga7bvmdLYPI8m8vHw/WsmWLPovig7j28/kstSJA0VW1orlcjmv3Xp5beVTRwRI/zw861dPqYZ43H/AAQao7RRRXSIKKKKAAid80vfQqsodMT1KiR72mYxg8sAimKKryQWSLi+oJ0eb7LvXbbMeIYq1y43shdup7RwO6Ft2lGkBkUvAzJyMSfRG6IBnB28fIc68f8AinhzZcXkLqfcJtqhfTBKaWKMQTGie9gCF7xJ9n2dfsC2LixnnuTOYU5kf046VwaSTxzeKX0+n9bkpdxTtDsl71twBpkCAxI1FWBAYKQQCJG85BwQKs7E7WVrWp9OsASVDd9Z7jLIDEGR1g01c41m90aB1OW9BsPWfKsHib1vh2a4U13HVlYSEUgFWYkwWLEHUJwo1RpGs1qrsVnO3OwV4m7r7lvAkOFzy1TB7xAAI6KtFai21cDVDxz3BBAIYRyIg1yl6mOhiiu8RY9nndPHJU+fNf08tuUgCiiigYUExmiq+KPcbxEfPH3pN0rAnwqnQvWB8yJ/WrOC7OML7SMAd0ZEjmx5+W3nUbl3QJiYiBtuQBmi5edsEhR0WZP+45+QHnWR7KVqc31fn8k8nYt4njCZVD4FungOrfQfSqEQDb/PEnma6qgCBgUVsWVhXCxkACWOw+56AdaGJkAZJwOm0yfCm0RbSkkyTueZPIAfoBQkB47iO0711tNnUnvC4WAWQNIiSpKgNIKgEhsGTIrZ4DsxEA7oEBRsJOkQpY8yBtMxzJOaZFkF2uFVVmgmAJwIBYj3mAxPIYHjbTbAKKKKQwrjoCIORXa4zgCSYFICAulPeyv5un9X7/PrUrljOpcN9D5/v/8AKnbsu+w0jqwz6L+8eRq1+HS0gzEdcknoAP0ArJ1GhlB+90+z7fj8E1NcMWt3ZxsRuDy/ceNTrhVXAIPkRuOv9wfWoC4QYf0bkf2Ph8qu0uujl+Ge0vPKFKNFlFFFaJEKKKKAE+1eDW5bIYSsQQZ93nsQcEBsEHu7isns/i0slLCa7hDXDqChVDBruu2qzqC/w7kb5CyTqBr0VZXD9hWWvG7EspWI7qkoDpZtMe0YA6e8WjTiJrL10fRWZdPETjvsaqmdszVPsEuOAVFxZ7w3UQDpLcjBJwesxgVkD8Q2cKi3LpJEJGnSG1RrUw8BgRBGcRJgGz/hvE3VFziALQQMQiNBXu6YCjuxP8TUWb3QNOK0scvXFTRW+w12l23wwYaWutiJsIbiwNgSqkYzt40V3s7slbAItymoyYMk+bMCTuem5MSSSVO0G5r8JxGqUfLR6Mu0x9CP3FLXLXs20/CfdP8A6nxHLqPKuOs7GCMg9D/nKle0+2CNAZYtkxdMMSMEiCBCidMMTzAGZg5Dgboqu1cmMhpEqw2ZTsw+/wDcVZSGFV3/AIR1ZfodX2qyq7nvJ5k/9pqjUy9OGT+TGuSXE/COrD6At9qlUL3vp/uP0j71OuP2ZGsF92yU+QooorTIHGXYgwRkH6fKKjeuRL3GHdByYVVHM5OPMmp14X8dX2fiBaYa0t2RdW3ye4zuJI2OkIAJ2LzvFRlL0qy3BiebIoLqez4PtC1eBNq4l0Dco6vHnpJir6+Nfh3ti6wTifYnh7y3UQCCPaI1xFKEEAlW1EQdmAIyK+zGlCXqJ6jB7lpXaatdPscoJqKsWMINR+QHm32EmmrfAqO9cIYjOfdHkPuc1NKzmF7SM/ujH5jt6Dc/QeNMpwyW+8xkj4mjHlyHpUbvaE/8sT/MZj0G7fQeNLaJMsSx6nl5DYelPZAX3OPY+4IH5mH6Lv8AOPI1QLeZMk9Tk/2HgKlRSsCtrWZUwefQ+Y++/wClSS6G7pEHmp5jw6ius4Ak1JeBa57w0r/3eY/L+vlXBqdDDPutpd/yTUqKjZZfdyPyk/o32P0rqXgcbHocH5fcUzxZVOZn8oyT4/3NLylwcjHoQf1BriWo1GkfpzK13/v8kqUuCVRuvAJ6Cq7xNsFiwKjfUQCP92x9fnU1uBpHPmp3jxHT6Vp4dTjzL4H9OpBpobt9njdzq8NlHpz9ZqviuPSMSwG5Hugc8848Jqg2pwSzDoSSPlz9ZpPt6+6cNea376oSIXUR1IX4iBJjnEVdkgskHB8MS23J8YLVoSSiEksQWC6gxlxk5BJLRsTWp2Y02xju7KTzXl6Rj0r552zYSzcjhFF4NwzPrbhxxGtiDof/AFBVjcf4jkqqr7rEgVq/h9vYngSim3d4gH/UWVTQpQW2/wD9BsiBbIuC2NYC6hcgiYC1aTTvTw9LlYSlZ7C32ZbAyur+rvY6Cdh5VyudodlrejUSInbxorq+hEUs+6N/XeJxPjEVR2lwiXEIcSIyJIkTIEjIMwQRkGPVl3j9AOZPQDrTPDcHkM+/Icl/dvH5dTFIZ5vg7TWLq2XJFphNrDsUYtbRASRgEmCohQXjAIC7ascgiGGCP85Hkao7atpxCaSsqPjjveOjnEYO2oEgVRwvFJK2wwVlHs7SsSXdUBzcf3e+BqXrBMmWAk9xD9Vv76ebf+JqaPIn/wCg8wfGoXt1PRh9QV/UiuXVK8M18mTjydve+nk3/rU6hxByh/mj5qR+pFTrl9mO8CXZsc+QooorSIhWH+LexfbWdaD+PaDNbP5ti1o9VcCPA6Tyra1yYUFj0HLzOw9aS7M7Vs37gQPqkFhpgKYjukzrJ0kNsJHkRRV7DjJwakuUfL+H7Y1XhcRdYthTbnb2jKG1nlKqygdCWO4Eeo7Fu8bfcEyVmTghI8Tz/wAxWh+Gvwbb4ZYu6eIdXuFQuLahrjMuokZYKQI5Rtzr0pQkQ0RyUCFHpz9fkKUYqCpFmfNLNkc5dTQB/h9zSe73QMKcY25VnA64ZiW8CIAP9PIg9ZPjV3CXdDafhY48GPLyP6+dd4yxpJcDun3ozB/NHTr6HrUnuikrormsRMiOs4+ddtW3f3RA/Mw/Rdz5mPWkMKKzLnbVpXCNcZSWuLLqAhNtoMNAnEnBMQZp9b45x0kEFSfBhz8DB8KKETDgOpIkDVH9Ud3194DxIpO323dLG3dCWHJlATuveJUNLLqCidXPvDT3SabusIhueI3nwA50u34dW64uOgBAhS3ecfl8CoJkK+rPTMtAyxHUYghjyMlifPOrzBNXr2eXILdyNo9/5jYeGay+JtXuEtWbdou62wxdu6zMq8iGltsnTvnYkTtXDea2hgIxA1qDJBIEhXIiAZzGeUUOKa3CxH8Q9nrcti2LhtnXbbugM0JcV8A7bbnY9dq8lwl+7wYAuW9dkazKOx0TduEBWcCbpLLq1MCdSgAwzH3NjssfGZncCYP9R3b1+Vc4vjLQGgKLnLSBI8to9BJ8K4Mmhi1cNutecebElIzezOPtX7bulx+5iWgAHQH04GloBAJBOZEyKbF3YQdRE6Rk/wCeJrzfbNm5wx4cgvbs6oNlI0iCGAlRqhoctq1DTqA72kN6zhuJtIgiFByIBkj8x5xtk7VHS5per3WTnoOS6ozF/CVuS4DWZklbN69aDE5LMLTqur057mmezeAs8NqNtI1Zc5Z3gY1OxLMRyk1ocajkDQeecxiDzgxmNs1QtgoAGMmN/wD7+tV+0VkxuOaDe3K6edAhT2YxwXFi4pIEQY3B8dxjY0VS/aaWwA0zHIUVp4ssckFNdSDTTMvgu0u+pVVIAIusXlrZD6Su0KdmgxqAboJl2z2ycKqqbZV2cltDAW9IYQ0KDL24k5mCIJIa9kJk5I2JJYjyJmKX4wKDqhZVWYFo7rAQrgkGGBMA/wA0VKwousXZGQQcSCCu4kGDkSORyNjkV20ircVmAIE6SfgZsEjwO08pPJjSHYvEu6Kzv7RiGltBQHKkaRJ7o1FcdD4k6RFLhgXcbw8HWo/qHX+YeI+o8hXnuPuvea+i3lsW7FtHZtSqXLqzrNwhhatDTlwpJzEac+j7MclTzUHunqPuBsDz+pzO2ewUZhcl7ZyNdttLKGMlTgq1snOlwyg5jOG0mI8LY7XUlA4ddVq4xuNx/GBVeyb+pmIchUBskHunLYkCT6PsPjL6rw3tHLrxIeFcg3LbIpedQA1Wyo2Ya0JAJaTFtvsC4QUPECFHs/8A8bhZ9mchf+Xp07Y0xI2p7sX8LLaJIYkxp1GNWiZ0KABbtLOdNtRJzvXNjz4nN4ocr5USp8sdZ8xknoMn+w8Tiq+OV0TWwlZGoKcqnxOx3IXcqsHfNaBuW7QgDJzAyx8Tz9TS9y+7bnQOgOfVuXp866dkI89wfD8T7WXuOukAaFIWGABJ0JCspaRLnKgwCWBXWTgV1M0QWMkamPUxqYzHeburC944zTCIAIAgVE3lBiRP77UmwomBGBioi5JhZY9Fz8zsPU1y8pKkDePL0mml7QQABVb+kLpjzmAKEApdnZkYSDzUmBEkBWJxIyBjFMcP2hAGrvDk4z/1Ac/EY8qye2+Ee8Q06NIUASWT/m23LOFAY4X3QYJiSIBFHCdrgELem1cOQ50kMCDBcT3jqDLrQQSBEBlBf7B+56VeGtsdYCnnIyCevSfGqOM7TCsUUrIA1EkHTO0qDInxgeJpOxfGGRgNWzKdVt/EHZvoazb3B3kutdRwGeZ1adMkiO8VPdwFI7hKpbAYlMuxUPcXwStBYyVMgnuwxMnSyQyknfSc8waRTgr/AA9vUpHse8zi8xIEs7MWBE9NOkjONAmQ3+HO1LTnQwC31lTOldRBYEqkyh7uorAiQciCX73aRbuoPpLGDGF5Z5tHlRxyHJzsnirZ0xba27prIYHUFkDJOQCTgGDg4EVK72gxJUfw/wCqNZ8l2HnmqLn4fF0MbhMsAN9QhSSocHuvDGQI6iSDT9sWyPZSG0gAg94wBGSdztPnTASNheYk9Tk/Pf5Vfw/FlSFYypMAncE7A9Qevz60n2lxK8OJuMESYV2M7gnSFHeZgAx8lnrSPEvfZ0PD95WiHKsGDK/8RW1WytsY0FTpbLQCwAqKTGz0HG8I1yAH0rzEb/54yM7VZw/CKg7o9eZ9fttSjcezDujT1JyZGCAPPmflUOHfQ4JJIbDEmc/CfnjHUdKdqxFHa9r/AFIayy9yYYc4BmT8OkwO6Z1A1Ls/sq1bRLYBKoNIknY9eonltWnxXEaFmCcgepMDyE1icT29atnTcMXDMW1D3HI6qiKXK+MROKyNfCcMkcuPffjz5bFkGmqZvW76tIUgxgwdqy+I4h9cE5DRoA3U7EDcmIM+BpDsvtu0LqozNa1dxBdtXrJfMoq+1RQWGRAJJzivRXnVAXPTJjO+B13rTlFZsdS4aIcMQu2Fb3gDHWuV1L+pmwViDBjY7HHkceFFePyRnik4N8HSnZF3gT/9JOwHjWN2rxDOW4dGUMRN54ZggwRbgQCADJkgGSN2ArXPZ/t1cFioyoIiQfiOcH8sdJ61mdldirZZgdJcRJCwSAqhQJzoGkGNgTAwi17NbbnMP8Hw4VQAIEAAGJgT70fESSxPUmucVdUKxdlRBglsgtyEAglRu0EYEdanxF2AcxClmMgaVAktJwNsTj0BrGFw8TdU+z027YZAjiSQ6iVuWypE7MxmYIESwYiA0Et3Pbs5BtvCqYfUogEEqNtBwVVhIMkgSQ2twvFT3H368mH7xuPtSViyttAoOFAEkycCJJPgKzu1LrN3Ef2d1hNuZAIJZdGtT3LpIJAMTpKj44E22BsWFskObbA6WKtmdJX4CDtEyAevQio8RdZV7pI/NG8c48f2rN7P7LVZJ7xYDU0EB4LN7uogKGdjAMEkkYArQ4dyO6dxseq9fMbH+9Y2vxyxZFqMfTnz7FkN1TC2gG3PM7z4k86lVQGgx8J93wP5f2+XSra0sOWOWCnEi1RG48Anfw6nkPU4qHDdo2yly2FZiogmJR2YDZ1lclhgkEAjFc4pSQAJ57EAzobTBOAZjJ5xWT+GlUWhEmLja35OW71pgTll0MAHOT3RLAA1euCJtqIA5+P3rtFFIYUtxfBB1IGJzuwE7g90qwM81INM0ExQBj2+Ga1bW0GcA6i5CoQDuoS23dFoSxIEtgTvNaXB27jWVuFY1CTbJ1EA7Q3PEHSfKamqe0OkQJEy3Qc1Xc+eB4mtEMLaDUxMYljJP7mpc8keDB47ssQLr+0VUKwFfSdOqJc/Ciai0ggqNWRAhvsXthHs69IRiYZFOptWkMA2xDad9UEZ86vv8Y7AhRpHjufQe757+VXcLwlk2lCooTBCwAAQIyOo2oXyAOD41nY93uxgjOZ2J2J8toNKdr8JcUa7MaiYaZ7quNLMkYDA6WJIbAODTdzjwMINRGOiiORP2E1JgL1rpPXMMp2PkwoA8zZ7Me6xe+Q7FSMM2hdTBm0nBgFUA0aQQuTJad/gH0toJkH3cAQRuMdRn0NVW3kdDsR0IwR865fMCZAIggnkRtSsdFvE29L+D5/3Dceoz6GqrxWO9scfPp41Z2rx6LYD3JQErGMqzbTOABzJwBM4rG4S+3FW29mly04OGL5Okw1tyo/htDK2kcxB91hRQWejsKXtQ4MkEGcTymOU7+Fee7O4u1wd++vEsLT3bhdL1wwt23pARBcPdDJlfZkj8wB1TT3Y+qwvs2ggNk5AVnhiFmSU1sYJiAwEQtP8dwOsgjTkaWDCREyMc+ePHwqQjynB9pcPb4O7w924OMZ7nEabS3BxFy4j3Xa3Okkjule8YC8yIr03YVq5/pbSX+84tqlwme+QoDNnOTJzmi3wK2gFUACBkACY6xU27S0kAjAALGeRMSB4YmuDDrPXmlimqa+5Jw2tFPC3Wtl1KlzO4KzEAAmSNwB6z0opvjOzxcIOplI/LiRyn6/M1yuz0isXtXWQkgSDkjbO0g+XI/MVndp8U7OzAO4RQUtgJkwQQyz7TUWIIZJEKM7zoA1x0B3APmJosKPPX7d++oDD/TIwBNsE+0JBRgSSNTGO7pwPf7wKgnc4Th9CgREAADGANgIx44xPhAq1LYGwA8gBVfFXQqEk6RzPQbs3osn0obAV7S4xkVWVQxNxVRSY1nV3jO0AAxJEtA5rKXZPZjFmuXYa4xJJ0wRM92IEMVMHAIGDkwsGtNe4oMyaEtonsVMagLgOWCllYfw33PwxsxB3kQAQKb22A7ULtudsEZB/zkanRUJRUlTGcVg6kEeBHQ/5kHyNVrd04c5HM4kdfPqP3rtxSDqXfmPzDp59P71dauAwwg8xj09DWH8Wgy/9H5/lfct/UiK8M1zqi/mO/gVHI+J+RrG7W4VuDd7yQ1pxpazlV2ExHdU4JDRknSFJYEb13tAklUERuT4icLz8z9aT4jg1cHUBcncPDBh+VgRGk+WDB5VvRlFq1uU0ydp9s6gRqVvzL+4xP96spDhLlxrmllZi5Y+11YQqToAt+6qgdwgnUWPxiXGtb7On/mHV/KML8tz648KdBYr7SQSIgbsTCDzb9p9KzV7ZU3Vtqpuvr0mYCrDHUVSZaFUtqzErzMUdqdh2rpdVLFWZXJU5V1DAxcM40kQF90gxEkVpdicOLM2xEEsywAIlixQR8I1YHIT0pqgM3g+yfZ3zcRiYLBSY2c98EwGYEhMTk21OrkNMJmSSzdT9uQHlVl+3pcjk3eHn8Q/Q+pqNRYBVvA3IYrybvDz+IfofU1VULpgahuveHpuPUSPWhAWX7elyOTd4efxD5wf9xqXCXNLxyf6MB9x9R41fxNv2iArvhlx4bRI3BI9a89wvaZuO6hSIFxBcaYS4LdtlDYAtMNRBUgk4hjBAlW4jY422QzMkHBJXdpUfCuJJEYkbDrSPYfaquzl006QIdtZyRLL3kUKYKECAWDeBpHsrsQo/tGb2lzE3CGGVMBgWOs93cYBL3DnVA1rPCquwGPAACd4AwPQUrQyzj2W8ug21ZN/4ihgY5hD948jVF5XUEI5QsI1RqgzIIWI6iAM6hzzTFUX7w0nIjmxIVVPIljgEGOp8KVsCH4bu271lbjHUwkEsWzpYkMQzHMEcyAZAMAVs2OJV50mYMf51HjXnL3D2uFuO11mAvgLC27tybhOoQQpAIIOld/E4A3OH4NhJLQxWO6MDoc7kZ3x4VMRn8RdZWLOWOkw2Dp0sYXSBuSSsBQWJxWbxX4ktF7ehDeGoT3XjSdOrTjvMNSGDjbqKa4bguJt3HvXXkH2iaQfztb0XEY5RcMdBDaZwd5t7NsJaVlAjREmSSRpxJOcARH8ogAQKx9fjWKS1EVuvP6LIO9jMP4SHEOwu3iwQnSQ7FiGJksQFHIYGoAhsiYrlL9qfiPhrZgs5AJA06VxCsCGMhlOrBHQiitTHk95BSS5INJHsP9FbbvLieaGAflg1Xd4BhlGLfytH0bkfOaXNhSZgfp+lWWeINvqydMkr4jmR4fLpUrQEUef0IO4PQjrUrY/iJ5k/9pH3pm5wy3IZTBjDLBkePIiq+H4VxcBaCAGyOp08jtieZooLKL3B27bjQipIYnSoWTKgEx6/M12p8Wf4vkg+rN+1QpPkEFFFFAwqi8xSWUAzuCYExhpAMDrg4zyzfRVWXFHLBwkCdHkOzfxFcW8yX5DljliiKuVVLKqJJB97UxlSc17Lh+FL5aVXpsT59B4c68v+I/w57QhrYhxkEANKrkqVIIaOUjYxvoI2OH7TurZQXtNq4xAjUpZsZKAY1HfSJjME4Jz8WX/55+7nx59n9upJq+DWucWqd1RJHwrAA8zsP18KVuFn984/KML6829ceFctgQI25evP+9SrVsgAFRuA7jcGR5jl65HrUq4zACSYHjQMbvr7W2Cu+GXz6HzyD50mtwETyic/emOzSe9g6ZkE4yfeABzE5nxNWf6K2pLHrq7x7o5kgbDOZqVWR4Fbas/ujH5jgenM/p401a7PUZbvnx2Hkuw+p8ahc7Rn3BP8xwvpzP6eNLHiXQ65L4IIJ0jPuxyGYE9CelLYe41xHHEMVUZESTsJE7bn6DxpT2WZPeMzMDeIkAYmABO+BmkeB7Te6zu2ldJ0lYKsF1MveU5wQM/zOOQJ0aGCO0vxHGqgJJGMb4BOwJ6npueQNXpa1uFO0EnxiBHzP0rva9i01v2JU8mAXGmDIM7ASI8RIzmkkBk8b23bSBm+zYCoGFuSoKgvHfksggfmEjaab3Af6lbbXECXApS4igxpDGFDTCSJkQTkYlQQ7w/AW7eAoWRpCrJJUbKW99lAgRsAAIwKm/GqukakXUVCqDrbvXBbB0psNRiZgZ6U77B+5T2tYuPbAksy5T3QdYEAElT7wkEgAnYRqIp0e3a1bN1SGKw6IQe9yJI5ETzgeNJWu0Va+LLhwdZXAVR3dR1ZbVpJTBHVdpr0s00u4ijh7Z9mFuQTEHnI2z4xvVHFXrdtdIERmFGw6noN8npRZ4m61yNMKCQcbdDqO52wBEHer73CoTqYSQOe2M5G2PGoZILJBxfD2BOmZNvsawAf4SEFi8EBhqaNRUNMTAwIFdpm5xdvUYYfoPQ7H0orx+WOTFNwbex0qmcooor2JQRCQZUlT1HPzGx9ac4LiWYkNEiMjnM8uRx1pWr+zh75/mj5KPuTTQmR4+1B18oAbwAmG9JM+GeVVUzwvG6yykQZaP5lDET59R4io/8ADAPddlHId0geGRMetDV8AUUUv2pxA4cKXuYbVHcn3VLEmCOQj1FUjta3zvWQRuGc2yIiZBB5kDpJpUwseoqILZgKYMHS6mDExmORB9aFckA6GgiQQAwIPMaSaAGOz0BLNznSPAD9znyivJ/iDhQl4cVZtqCslica0GS5MEsQAVUQYF0sNsegcrmdQnfDqD58j611tDiAQfKCR6Vz58KyxrqSToU7M48XLa3ACqMSCDgo4Yqw3Pd1A88Hzw+7ACTiuWGkaSACBBHKORA/Kf7VdwPCgGSdUe6DyH3PKenrPDotS/V7jJs1x+POSUl1RG3YdthoHVt/Rf3jyq9eFt2+8xkj4mIx5ch6VXc48t7kAfmOZ/pHTxPyNUezzJlj1OT6ch6RWvsisbTtEFgADBwGOBMSBBz1zSnE30e4YOoKdB6LcA1x0nSc9IFFxJHQ8j0IyD86yOHvKvEG2VtoLoHs4QW9JXvBBnvgMDJ3J5QKOQ4Nmo3DyjVOIHPGR8qLbyAdvDoeY9DireDdRcbUQDpGmekktH0n0pAYXHcP/p71m447jag51kIDcOl5+AGCbhJgkq0NmG2LYiVOSpieo3B9RH1qjtci8pDSbYJ0lPfnSRKnbvSyREEP41R2bxgfKqQg7gYuX1AFirSR4NtIhlg8g2A+bmkh+m/9J3+WD6U7xPCByDJUiciMg8s+IFJxTPZ1zu6TumPNfhPyx5g0LsDMIpxFvifhW2ptmP8A9gm8GZSJcsFKAq/dkSCOdj9jWmYN7MKASVG+megBCgTLR3oLGIpi4wtSG31RqONU+6Sx3MchJwcRWZxfbqFltJN25c1BRBRAQXU+8pLEMpEFdJ3MAMQbsB82V77gT8TsFVR3cyWVZkb4k1L8O9q2nZ1Q50q3whTlgdIDE6h3dRPJ061n8Fd4outy68KtwNoXTpW2VcFTA95ZHMnDTyjZ4nsxLaSoxqlpLNIIiSSSSFxA2AFMQzc7RGyDWeuy/Pn6TSrgt751eGyj/bz9ZqVFRbsZC5ZVveAMda7UqKQwooopgdrPTtK6t22iaQrEs+tTJBY5tnWNUCNWDAznIp9mgT0z8q852Slz2132mnWlphK6oiFRIB56Zk4OBkyaaEzes2wUWRyB9Tn71MJ0Zx/vb9CYqQFFIZXctFt2JwV7wQ4b3h7uxxWcfw7bElAELMGYrqUsQSRkPgSZwBtWrRRYjM4PsK3aZmRFBYOJnK699MqSPCSdzV3BcIbdxXbUxVQmCoBUAgCJA5ycZIG0U7RRbChkdpLzVx6T+hNd9pau4ME9CCD5ic+opWk+0+LVEdmmLaG4xGSAPyCR3umRTsKL+0bQsw5bug4z39p0LPvaoiDkb8sS4XilupqWYIjIKkSBjOQYNZNrtFuJNxLyIbdstESXGk3rYeSNJM27gKlYhhvJWnrdr2SBhsq+7JI0AbZ5jJnmSeuM/XaRZY+uH6l5/olCXcvtEjuncDHiOvmOY/erKLtrUOhGQeh/zlULNzUJ2OQfMGDHhIqOh1Xv41L9S8sco0TrH/EFoi2zKWDLDrp05ZSInUCCA2h4MCQSSNxsVC8YGobr3h6cvUSPWtEgRs3tQV9LKLqhwGGkgwNQI5HYx4mp3YjInIgQDJO29Z/AWX1cRNx3FsqUDuW0iC0ZGSVME+IEGCzP3TiRuO8PTP8Ab1oYIjxJZRDDSdxkEYIO/UYq692ZatLNu2qEtbBIUAmGgam3O536mmOM4f2tvGCYZSeRjE+hj1phrQZYcBtpEYny86lQrMxGLYQavH4R5tt8pNOcLwZU6mMmIgYETPmT4/Sji+MFsKIksYUbD16D0pS4Wb3zj8owvrzPrjwpbIfJ3tb2d5Db98yCCApCsOcsCs8ognJxSfCdlIgwBsAYGSAAO827bDfE5inAKKTdgGnEcun2pjgH1IUbOnumeaxg/LHmDS9dtPpuKfzd0+skH0P6mhAQRSJU7qY8x8J+Ues1Kre0Ehlbr3T9SD6Z+dLXmOAMFjAPTBJPyB9ajOSgnJ8Ia3ItrYnQQoGCSJk8wPL9+lcplEAAA2FFeZye0c0pNxdLtsXKCP/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aphicFrame>
        <p:nvGraphicFramePr>
          <p:cNvPr id="19" name="Tableau 3"/>
          <p:cNvGraphicFramePr>
            <a:graphicFrameLocks noGrp="1"/>
          </p:cNvGraphicFramePr>
          <p:nvPr>
            <p:extLst>
              <p:ext uri="{D42A27DB-BD31-4B8C-83A1-F6EECF244321}">
                <p14:modId xmlns:p14="http://schemas.microsoft.com/office/powerpoint/2010/main" val="2002033424"/>
              </p:ext>
            </p:extLst>
          </p:nvPr>
        </p:nvGraphicFramePr>
        <p:xfrm>
          <a:off x="606702" y="2580789"/>
          <a:ext cx="8141762" cy="3656523"/>
        </p:xfrm>
        <a:graphic>
          <a:graphicData uri="http://schemas.openxmlformats.org/drawingml/2006/table">
            <a:tbl>
              <a:tblPr firstRow="1" firstCol="1" bandRow="1">
                <a:tableStyleId>{912C8C85-51F0-491E-9774-3900AFEF0FD7}</a:tableStyleId>
              </a:tblPr>
              <a:tblGrid>
                <a:gridCol w="1117328">
                  <a:extLst>
                    <a:ext uri="{9D8B030D-6E8A-4147-A177-3AD203B41FA5}">
                      <a16:colId xmlns:a16="http://schemas.microsoft.com/office/drawing/2014/main" val="20000"/>
                    </a:ext>
                  </a:extLst>
                </a:gridCol>
                <a:gridCol w="1214100">
                  <a:extLst>
                    <a:ext uri="{9D8B030D-6E8A-4147-A177-3AD203B41FA5}">
                      <a16:colId xmlns:a16="http://schemas.microsoft.com/office/drawing/2014/main" val="20003"/>
                    </a:ext>
                  </a:extLst>
                </a:gridCol>
                <a:gridCol w="1127378">
                  <a:extLst>
                    <a:ext uri="{9D8B030D-6E8A-4147-A177-3AD203B41FA5}">
                      <a16:colId xmlns:a16="http://schemas.microsoft.com/office/drawing/2014/main" val="20004"/>
                    </a:ext>
                  </a:extLst>
                </a:gridCol>
                <a:gridCol w="1040657">
                  <a:extLst>
                    <a:ext uri="{9D8B030D-6E8A-4147-A177-3AD203B41FA5}">
                      <a16:colId xmlns:a16="http://schemas.microsoft.com/office/drawing/2014/main" val="20005"/>
                    </a:ext>
                  </a:extLst>
                </a:gridCol>
                <a:gridCol w="1130972">
                  <a:extLst>
                    <a:ext uri="{9D8B030D-6E8A-4147-A177-3AD203B41FA5}">
                      <a16:colId xmlns:a16="http://schemas.microsoft.com/office/drawing/2014/main" val="20006"/>
                    </a:ext>
                  </a:extLst>
                </a:gridCol>
                <a:gridCol w="1117328">
                  <a:extLst>
                    <a:ext uri="{9D8B030D-6E8A-4147-A177-3AD203B41FA5}">
                      <a16:colId xmlns:a16="http://schemas.microsoft.com/office/drawing/2014/main" val="20007"/>
                    </a:ext>
                  </a:extLst>
                </a:gridCol>
                <a:gridCol w="372443">
                  <a:extLst>
                    <a:ext uri="{9D8B030D-6E8A-4147-A177-3AD203B41FA5}">
                      <a16:colId xmlns:a16="http://schemas.microsoft.com/office/drawing/2014/main" val="20008"/>
                    </a:ext>
                  </a:extLst>
                </a:gridCol>
                <a:gridCol w="1021556">
                  <a:extLst>
                    <a:ext uri="{9D8B030D-6E8A-4147-A177-3AD203B41FA5}">
                      <a16:colId xmlns:a16="http://schemas.microsoft.com/office/drawing/2014/main" val="20009"/>
                    </a:ext>
                  </a:extLst>
                </a:gridCol>
              </a:tblGrid>
              <a:tr h="574070">
                <a:tc>
                  <a:txBody>
                    <a:bodyPr/>
                    <a:lstStyle/>
                    <a:p>
                      <a:pPr algn="l">
                        <a:spcAft>
                          <a:spcPts val="0"/>
                        </a:spcAft>
                      </a:pPr>
                      <a:r>
                        <a:rPr lang="en-US" sz="1300" b="0" dirty="0" err="1">
                          <a:solidFill>
                            <a:srgbClr val="92D050"/>
                          </a:solidFill>
                          <a:effectLst/>
                          <a:latin typeface="Courier New" panose="02070309020205020404" pitchFamily="49" charset="0"/>
                          <a:cs typeface="Courier New" panose="02070309020205020404" pitchFamily="49" charset="0"/>
                        </a:rPr>
                        <a:t>UserID</a:t>
                      </a:r>
                      <a:endParaRPr lang="en-US" sz="1300" b="0" dirty="0">
                        <a:solidFill>
                          <a:srgbClr val="92D050"/>
                        </a:solidFill>
                        <a:effectLst/>
                        <a:latin typeface="Courier New" panose="02070309020205020404" pitchFamily="49" charset="0"/>
                        <a:ea typeface="Times New Roman"/>
                        <a:cs typeface="Courier New" panose="02070309020205020404" pitchFamily="49" charset="0"/>
                      </a:endParaRPr>
                    </a:p>
                  </a:txBody>
                  <a:tcPr marL="55876" marR="55876" marT="0" marB="0" anchor="ct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l">
                        <a:spcAft>
                          <a:spcPts val="0"/>
                        </a:spcAft>
                      </a:pPr>
                      <a:r>
                        <a:rPr lang="en-US" sz="1300" b="0" dirty="0">
                          <a:solidFill>
                            <a:srgbClr val="4D74A5"/>
                          </a:solidFill>
                          <a:effectLst/>
                          <a:latin typeface="Courier New" panose="02070309020205020404" pitchFamily="49" charset="0"/>
                          <a:cs typeface="Courier New" panose="02070309020205020404" pitchFamily="49" charset="0"/>
                        </a:rPr>
                        <a:t>Duration</a:t>
                      </a:r>
                      <a:endParaRPr lang="en-US" sz="1300" b="0" dirty="0">
                        <a:solidFill>
                          <a:srgbClr val="4D74A5"/>
                        </a:solidFill>
                        <a:effectLst/>
                        <a:latin typeface="Courier New" panose="02070309020205020404" pitchFamily="49" charset="0"/>
                        <a:ea typeface="Times New Roman"/>
                        <a:cs typeface="Courier New" panose="02070309020205020404" pitchFamily="49" charset="0"/>
                      </a:endParaRPr>
                    </a:p>
                  </a:txBody>
                  <a:tcPr marL="55876" marR="55876" marT="0" marB="0"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l">
                        <a:spcAft>
                          <a:spcPts val="0"/>
                        </a:spcAft>
                      </a:pPr>
                      <a:r>
                        <a:rPr lang="en-US" sz="1300" b="0" dirty="0">
                          <a:solidFill>
                            <a:srgbClr val="4D74A5"/>
                          </a:solidFill>
                          <a:effectLst/>
                          <a:latin typeface="Courier New" panose="02070309020205020404" pitchFamily="49" charset="0"/>
                          <a:cs typeface="Courier New" panose="02070309020205020404" pitchFamily="49" charset="0"/>
                        </a:rPr>
                        <a:t>Volume</a:t>
                      </a:r>
                    </a:p>
                    <a:p>
                      <a:pPr algn="l">
                        <a:spcAft>
                          <a:spcPts val="0"/>
                        </a:spcAft>
                      </a:pPr>
                      <a:r>
                        <a:rPr lang="en-US" sz="1300" b="0" dirty="0">
                          <a:solidFill>
                            <a:srgbClr val="4D74A5"/>
                          </a:solidFill>
                          <a:effectLst/>
                          <a:latin typeface="Courier New" panose="02070309020205020404" pitchFamily="49" charset="0"/>
                          <a:ea typeface="Times New Roman"/>
                          <a:cs typeface="Courier New" panose="02070309020205020404" pitchFamily="49" charset="0"/>
                        </a:rPr>
                        <a:t>down</a:t>
                      </a:r>
                    </a:p>
                  </a:txBody>
                  <a:tcPr marL="55876" marR="55876" marT="0" marB="0"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l">
                        <a:spcAft>
                          <a:spcPts val="0"/>
                        </a:spcAft>
                      </a:pPr>
                      <a:r>
                        <a:rPr lang="en-US" sz="1300" b="0" dirty="0">
                          <a:solidFill>
                            <a:srgbClr val="4D74A5"/>
                          </a:solidFill>
                          <a:effectLst/>
                          <a:latin typeface="Courier New" panose="02070309020205020404" pitchFamily="49" charset="0"/>
                          <a:cs typeface="Courier New" panose="02070309020205020404" pitchFamily="49" charset="0"/>
                        </a:rPr>
                        <a:t>Volume</a:t>
                      </a:r>
                    </a:p>
                    <a:p>
                      <a:pPr algn="l">
                        <a:spcAft>
                          <a:spcPts val="0"/>
                        </a:spcAft>
                      </a:pPr>
                      <a:r>
                        <a:rPr lang="en-US" sz="1300" b="0" dirty="0">
                          <a:solidFill>
                            <a:srgbClr val="4D74A5"/>
                          </a:solidFill>
                          <a:effectLst/>
                          <a:latin typeface="Courier New" panose="02070309020205020404" pitchFamily="49" charset="0"/>
                          <a:cs typeface="Courier New" panose="02070309020205020404" pitchFamily="49" charset="0"/>
                        </a:rPr>
                        <a:t>Up</a:t>
                      </a:r>
                    </a:p>
                  </a:txBody>
                  <a:tcPr marL="55876" marR="55876" marT="0" marB="0"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l">
                        <a:spcAft>
                          <a:spcPts val="0"/>
                        </a:spcAft>
                      </a:pPr>
                      <a:r>
                        <a:rPr lang="en-US" sz="1300" b="0" dirty="0">
                          <a:solidFill>
                            <a:srgbClr val="4D74A5"/>
                          </a:solidFill>
                          <a:effectLst/>
                          <a:latin typeface="Courier New" panose="02070309020205020404" pitchFamily="49" charset="0"/>
                          <a:cs typeface="Courier New" panose="02070309020205020404" pitchFamily="49" charset="0"/>
                        </a:rPr>
                        <a:t>Volume</a:t>
                      </a:r>
                    </a:p>
                    <a:p>
                      <a:pPr algn="l">
                        <a:spcAft>
                          <a:spcPts val="0"/>
                        </a:spcAft>
                      </a:pPr>
                      <a:r>
                        <a:rPr lang="en-US" sz="1300" b="0" dirty="0">
                          <a:solidFill>
                            <a:srgbClr val="4D74A5"/>
                          </a:solidFill>
                          <a:effectLst/>
                          <a:latin typeface="Courier New" panose="02070309020205020404" pitchFamily="49" charset="0"/>
                          <a:cs typeface="Courier New" panose="02070309020205020404" pitchFamily="49" charset="0"/>
                        </a:rPr>
                        <a:t>1</a:t>
                      </a:r>
                      <a:endParaRPr lang="en-US" sz="1300" b="0" dirty="0">
                        <a:solidFill>
                          <a:srgbClr val="4D74A5"/>
                        </a:solidFill>
                        <a:effectLst/>
                        <a:latin typeface="Courier New" panose="02070309020205020404" pitchFamily="49" charset="0"/>
                        <a:ea typeface="Times New Roman"/>
                        <a:cs typeface="Courier New" panose="02070309020205020404" pitchFamily="49" charset="0"/>
                      </a:endParaRPr>
                    </a:p>
                  </a:txBody>
                  <a:tcPr marL="55876" marR="55876" marT="0" marB="0"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l">
                        <a:spcAft>
                          <a:spcPts val="0"/>
                        </a:spcAft>
                      </a:pPr>
                      <a:r>
                        <a:rPr lang="en-US" sz="1300" b="0" dirty="0">
                          <a:solidFill>
                            <a:srgbClr val="4D74A5"/>
                          </a:solidFill>
                          <a:effectLst/>
                          <a:latin typeface="Courier New" panose="02070309020205020404" pitchFamily="49" charset="0"/>
                          <a:cs typeface="Courier New" panose="02070309020205020404" pitchFamily="49" charset="0"/>
                        </a:rPr>
                        <a:t>Volume</a:t>
                      </a:r>
                    </a:p>
                    <a:p>
                      <a:pPr algn="l">
                        <a:spcAft>
                          <a:spcPts val="0"/>
                        </a:spcAft>
                      </a:pPr>
                      <a:r>
                        <a:rPr lang="en-US" sz="1300" b="0" dirty="0">
                          <a:solidFill>
                            <a:srgbClr val="4D74A5"/>
                          </a:solidFill>
                          <a:effectLst/>
                          <a:latin typeface="Courier New" panose="02070309020205020404" pitchFamily="49" charset="0"/>
                          <a:cs typeface="Courier New" panose="02070309020205020404" pitchFamily="49" charset="0"/>
                        </a:rPr>
                        <a:t>2</a:t>
                      </a:r>
                      <a:endParaRPr lang="en-US" sz="1300" b="0" dirty="0">
                        <a:solidFill>
                          <a:srgbClr val="4D74A5"/>
                        </a:solidFill>
                        <a:effectLst/>
                        <a:latin typeface="Courier New" panose="02070309020205020404" pitchFamily="49" charset="0"/>
                        <a:ea typeface="Times New Roman"/>
                        <a:cs typeface="Courier New" panose="02070309020205020404" pitchFamily="49" charset="0"/>
                      </a:endParaRPr>
                    </a:p>
                  </a:txBody>
                  <a:tcPr marL="55876" marR="55876" marT="0" marB="0"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l">
                        <a:spcAft>
                          <a:spcPts val="0"/>
                        </a:spcAft>
                      </a:pPr>
                      <a:r>
                        <a:rPr lang="en-US" sz="1300" b="0" dirty="0">
                          <a:solidFill>
                            <a:srgbClr val="4D74A5"/>
                          </a:solidFill>
                          <a:effectLst/>
                          <a:latin typeface="Courier New" panose="02070309020205020404" pitchFamily="49" charset="0"/>
                          <a:ea typeface="Times New Roman"/>
                          <a:cs typeface="Courier New" panose="02070309020205020404" pitchFamily="49" charset="0"/>
                        </a:rPr>
                        <a:t>…</a:t>
                      </a:r>
                    </a:p>
                  </a:txBody>
                  <a:tcPr marL="55876" marR="55876" marT="0" marB="0"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l">
                        <a:spcAft>
                          <a:spcPts val="0"/>
                        </a:spcAft>
                      </a:pPr>
                      <a:r>
                        <a:rPr lang="en-US" sz="1300" b="0" dirty="0">
                          <a:solidFill>
                            <a:srgbClr val="4D74A5"/>
                          </a:solidFill>
                          <a:effectLst/>
                          <a:latin typeface="Courier New" panose="02070309020205020404" pitchFamily="49" charset="0"/>
                          <a:ea typeface="Times New Roman"/>
                          <a:cs typeface="Courier New" panose="02070309020205020404" pitchFamily="49" charset="0"/>
                        </a:rPr>
                        <a:t>KPI 250</a:t>
                      </a:r>
                    </a:p>
                  </a:txBody>
                  <a:tcPr marL="55876" marR="55876" marT="0" marB="0" anchor="ct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80223">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336…</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3915</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4614683</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1744698</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1926831</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244858</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a:t>
                      </a: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245</a:t>
                      </a:r>
                    </a:p>
                  </a:txBody>
                  <a:tcPr marL="55876" marR="55876" marT="0" marB="0"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80223">
                <a:tc>
                  <a:txBody>
                    <a:bodyPr/>
                    <a:lstStyle/>
                    <a:p>
                      <a:pPr algn="l">
                        <a:spcAft>
                          <a:spcPts val="0"/>
                        </a:spcAft>
                      </a:pPr>
                      <a:r>
                        <a:rPr lang="en-US" sz="1300" b="0">
                          <a:effectLst/>
                          <a:latin typeface="Courier New" panose="02070309020205020404" pitchFamily="49" charset="0"/>
                          <a:cs typeface="Courier New" panose="02070309020205020404" pitchFamily="49" charset="0"/>
                        </a:rPr>
                        <a:t>336…</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2361</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2820605</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338612</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851469</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12793</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ea typeface="Times New Roman"/>
                          <a:cs typeface="Courier New" panose="02070309020205020404" pitchFamily="49" charset="0"/>
                        </a:rPr>
                        <a:t>…</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230</a:t>
                      </a:r>
                    </a:p>
                  </a:txBody>
                  <a:tcPr marL="55876" marR="55876" marT="0" marB="0"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80223">
                <a:tc>
                  <a:txBody>
                    <a:bodyPr/>
                    <a:lstStyle/>
                    <a:p>
                      <a:pPr algn="l">
                        <a:spcAft>
                          <a:spcPts val="0"/>
                        </a:spcAft>
                      </a:pPr>
                      <a:r>
                        <a:rPr lang="en-US" sz="1300" b="0">
                          <a:effectLst/>
                          <a:latin typeface="Courier New" panose="02070309020205020404" pitchFamily="49" charset="0"/>
                          <a:cs typeface="Courier New" panose="02070309020205020404" pitchFamily="49" charset="0"/>
                        </a:rPr>
                        <a:t>336…</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3398</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4014143</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1082008</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1113270</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ea typeface="Times New Roman"/>
                          <a:cs typeface="Courier New" panose="02070309020205020404" pitchFamily="49" charset="0"/>
                        </a:rPr>
                        <a:t>…</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313</a:t>
                      </a:r>
                    </a:p>
                  </a:txBody>
                  <a:tcPr marL="55876" marR="55876" marT="0" marB="0"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80223">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337…</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4317</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5076704</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342744</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1474410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2814</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ea typeface="Times New Roman"/>
                          <a:cs typeface="Courier New" panose="02070309020205020404" pitchFamily="49" charset="0"/>
                        </a:rPr>
                        <a:t>…</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210</a:t>
                      </a:r>
                    </a:p>
                  </a:txBody>
                  <a:tcPr marL="55876" marR="55876" marT="0" marB="0"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80223">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337…</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1576</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18181053</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1800450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154362</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27865</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ea typeface="Times New Roman"/>
                          <a:cs typeface="Courier New" panose="02070309020205020404" pitchFamily="49" charset="0"/>
                        </a:rPr>
                        <a:t>…</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161</a:t>
                      </a:r>
                    </a:p>
                  </a:txBody>
                  <a:tcPr marL="55876" marR="55876" marT="0" marB="0"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80223">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336…</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2527</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3000025</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99017</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24065</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ea typeface="Times New Roman"/>
                          <a:cs typeface="Courier New" panose="02070309020205020404" pitchFamily="49" charset="0"/>
                        </a:rPr>
                        <a:t>…</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540</a:t>
                      </a:r>
                    </a:p>
                  </a:txBody>
                  <a:tcPr marL="55876" marR="55876" marT="0" marB="0"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280223">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336…</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1750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2010480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221153</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11107</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ea typeface="Times New Roman"/>
                          <a:cs typeface="Courier New" panose="02070309020205020404" pitchFamily="49" charset="0"/>
                        </a:rPr>
                        <a:t>…</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497</a:t>
                      </a:r>
                    </a:p>
                  </a:txBody>
                  <a:tcPr marL="55876" marR="55876" marT="0" marB="0"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280223">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337…</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539</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570172</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28500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109400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11082</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ea typeface="Times New Roman"/>
                          <a:cs typeface="Courier New" panose="02070309020205020404" pitchFamily="49" charset="0"/>
                        </a:rPr>
                        <a:t>…</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456</a:t>
                      </a:r>
                    </a:p>
                  </a:txBody>
                  <a:tcPr marL="55876" marR="55876" marT="0" marB="0"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280223">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336…</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3772</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4458340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891919</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0</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12100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ea typeface="Times New Roman"/>
                          <a:cs typeface="Courier New" panose="02070309020205020404" pitchFamily="49" charset="0"/>
                        </a:rPr>
                        <a:t>…</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388</a:t>
                      </a:r>
                    </a:p>
                  </a:txBody>
                  <a:tcPr marL="55876" marR="55876" marT="0" marB="0"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280223">
                <a:tc>
                  <a:txBody>
                    <a:bodyPr/>
                    <a:lstStyle/>
                    <a:p>
                      <a:pPr algn="l">
                        <a:spcAft>
                          <a:spcPts val="0"/>
                        </a:spcAft>
                      </a:pPr>
                      <a:r>
                        <a:rPr lang="en-US" sz="1300" b="0" dirty="0">
                          <a:effectLst/>
                          <a:latin typeface="Courier New" panose="02070309020205020404" pitchFamily="49" charset="0"/>
                          <a:cs typeface="Courier New" panose="02070309020205020404" pitchFamily="49" charset="0"/>
                        </a:rPr>
                        <a:t>337…</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1781</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2088368</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43872</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384764</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14179</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ea typeface="Times New Roman"/>
                          <a:cs typeface="Courier New" panose="02070309020205020404" pitchFamily="49" charset="0"/>
                        </a:rPr>
                        <a:t>…</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382</a:t>
                      </a:r>
                    </a:p>
                  </a:txBody>
                  <a:tcPr marL="55876" marR="55876" marT="0" marB="0"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280223">
                <a:tc>
                  <a:txBody>
                    <a:bodyPr/>
                    <a:lstStyle/>
                    <a:p>
                      <a:pPr algn="l">
                        <a:spcAft>
                          <a:spcPts val="0"/>
                        </a:spcAft>
                      </a:pPr>
                      <a:r>
                        <a:rPr lang="en-US" sz="1300" b="0">
                          <a:effectLst/>
                          <a:latin typeface="Courier New" panose="02070309020205020404" pitchFamily="49" charset="0"/>
                          <a:cs typeface="Courier New" panose="02070309020205020404" pitchFamily="49" charset="0"/>
                        </a:rPr>
                        <a:t>336…</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4299</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5148650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510040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1076193</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cs typeface="Courier New" panose="02070309020205020404" pitchFamily="49" charset="0"/>
                        </a:rPr>
                        <a:t>0</a:t>
                      </a:r>
                      <a:endParaRPr lang="en-US" sz="1300" b="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a:effectLst/>
                          <a:latin typeface="Courier New" panose="02070309020205020404" pitchFamily="49" charset="0"/>
                          <a:ea typeface="Times New Roman"/>
                          <a:cs typeface="Courier New" panose="02070309020205020404" pitchFamily="49" charset="0"/>
                        </a:rPr>
                        <a:t>…</a:t>
                      </a:r>
                      <a:endParaRPr lang="en-US" sz="1300" b="0" dirty="0">
                        <a:effectLst/>
                        <a:latin typeface="Courier New" panose="02070309020205020404" pitchFamily="49" charset="0"/>
                        <a:ea typeface="Times New Roman"/>
                        <a:cs typeface="Courier New" panose="02070309020205020404" pitchFamily="49" charset="0"/>
                      </a:endParaRPr>
                    </a:p>
                  </a:txBody>
                  <a:tcPr marL="55876" marR="55876" marT="0" marB="0"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spcAft>
                          <a:spcPts val="0"/>
                        </a:spcAft>
                      </a:pPr>
                      <a:r>
                        <a:rPr lang="en-US" sz="1300" b="0" dirty="0">
                          <a:effectLst/>
                          <a:latin typeface="Courier New" panose="02070309020205020404" pitchFamily="49" charset="0"/>
                          <a:ea typeface="Times New Roman"/>
                          <a:cs typeface="Courier New" panose="02070309020205020404" pitchFamily="49" charset="0"/>
                        </a:rPr>
                        <a:t>421</a:t>
                      </a:r>
                    </a:p>
                  </a:txBody>
                  <a:tcPr marL="55876" marR="55876" marT="0" marB="0"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12"/>
                  </a:ext>
                </a:extLst>
              </a:tr>
            </a:tbl>
          </a:graphicData>
        </a:graphic>
      </p:graphicFrame>
      <p:cxnSp>
        <p:nvCxnSpPr>
          <p:cNvPr id="20" name="Connecteur droit avec flèche 6"/>
          <p:cNvCxnSpPr/>
          <p:nvPr/>
        </p:nvCxnSpPr>
        <p:spPr bwMode="auto">
          <a:xfrm>
            <a:off x="412164" y="2881973"/>
            <a:ext cx="0" cy="3456384"/>
          </a:xfrm>
          <a:prstGeom prst="straightConnector1">
            <a:avLst/>
          </a:prstGeom>
          <a:solidFill>
            <a:schemeClr val="accent1"/>
          </a:solidFill>
          <a:ln w="9525" cap="flat" cmpd="sng" algn="ctr">
            <a:solidFill>
              <a:schemeClr val="accent2">
                <a:lumMod val="50000"/>
              </a:schemeClr>
            </a:solidFill>
            <a:prstDash val="solid"/>
            <a:round/>
            <a:headEnd type="arrow" w="med" len="med"/>
            <a:tailEnd type="arrow" w="med" len="med"/>
          </a:ln>
          <a:effectLst/>
        </p:spPr>
      </p:cxnSp>
      <p:sp>
        <p:nvSpPr>
          <p:cNvPr id="21" name="ZoneTexte 7"/>
          <p:cNvSpPr txBox="1"/>
          <p:nvPr/>
        </p:nvSpPr>
        <p:spPr>
          <a:xfrm rot="16200000">
            <a:off x="-259815" y="4367526"/>
            <a:ext cx="1005403" cy="338554"/>
          </a:xfrm>
          <a:prstGeom prst="rect">
            <a:avLst/>
          </a:prstGeom>
          <a:noFill/>
        </p:spPr>
        <p:txBody>
          <a:bodyPr wrap="none" rtlCol="0">
            <a:spAutoFit/>
          </a:bodyPr>
          <a:lstStyle/>
          <a:p>
            <a:r>
              <a:rPr lang="en-US" sz="1600" dirty="0" err="1"/>
              <a:t>Nb</a:t>
            </a:r>
            <a:r>
              <a:rPr lang="en-US" sz="1600" dirty="0"/>
              <a:t> users</a:t>
            </a:r>
          </a:p>
        </p:txBody>
      </p:sp>
      <p:cxnSp>
        <p:nvCxnSpPr>
          <p:cNvPr id="22" name="Connecteur droit avec flèche 12"/>
          <p:cNvCxnSpPr/>
          <p:nvPr/>
        </p:nvCxnSpPr>
        <p:spPr bwMode="auto">
          <a:xfrm flipV="1">
            <a:off x="3198991" y="1988840"/>
            <a:ext cx="5672005" cy="0"/>
          </a:xfrm>
          <a:prstGeom prst="straightConnector1">
            <a:avLst/>
          </a:prstGeom>
          <a:solidFill>
            <a:schemeClr val="accent1"/>
          </a:solidFill>
          <a:ln w="9525" cap="flat" cmpd="sng" algn="ctr">
            <a:solidFill>
              <a:srgbClr val="3C8C93"/>
            </a:solidFill>
            <a:prstDash val="solid"/>
            <a:round/>
            <a:headEnd type="arrow" w="med" len="med"/>
            <a:tailEnd type="arrow" w="med" len="med"/>
          </a:ln>
          <a:effectLst/>
        </p:spPr>
      </p:cxnSp>
      <p:sp>
        <p:nvSpPr>
          <p:cNvPr id="30" name="ZoneTexte 13"/>
          <p:cNvSpPr txBox="1"/>
          <p:nvPr/>
        </p:nvSpPr>
        <p:spPr>
          <a:xfrm>
            <a:off x="4372604" y="1671771"/>
            <a:ext cx="3970702" cy="307777"/>
          </a:xfrm>
          <a:prstGeom prst="rect">
            <a:avLst/>
          </a:prstGeom>
          <a:noFill/>
        </p:spPr>
        <p:txBody>
          <a:bodyPr wrap="none" rtlCol="0">
            <a:spAutoFit/>
          </a:bodyPr>
          <a:lstStyle/>
          <a:p>
            <a:r>
              <a:rPr lang="en-US" sz="1400" i="1" dirty="0">
                <a:solidFill>
                  <a:srgbClr val="4D74A5"/>
                </a:solidFill>
              </a:rPr>
              <a:t>Metrics: Sessions, Volume, KPIs: </a:t>
            </a:r>
            <a:r>
              <a:rPr lang="en-US" sz="1400" b="1" i="1" dirty="0">
                <a:solidFill>
                  <a:srgbClr val="4D74A5"/>
                </a:solidFill>
              </a:rPr>
              <a:t>300 counters</a:t>
            </a:r>
          </a:p>
        </p:txBody>
      </p:sp>
      <p:sp>
        <p:nvSpPr>
          <p:cNvPr id="31" name="ZoneTexte 14"/>
          <p:cNvSpPr txBox="1"/>
          <p:nvPr/>
        </p:nvSpPr>
        <p:spPr>
          <a:xfrm>
            <a:off x="1595600" y="1671771"/>
            <a:ext cx="901209" cy="307777"/>
          </a:xfrm>
          <a:prstGeom prst="rect">
            <a:avLst/>
          </a:prstGeom>
          <a:noFill/>
        </p:spPr>
        <p:txBody>
          <a:bodyPr wrap="none" rtlCol="0">
            <a:spAutoFit/>
          </a:bodyPr>
          <a:lstStyle/>
          <a:p>
            <a:r>
              <a:rPr lang="en-US" sz="1400" i="1" dirty="0">
                <a:solidFill>
                  <a:srgbClr val="92D050"/>
                </a:solidFill>
              </a:rPr>
              <a:t>User info</a:t>
            </a:r>
          </a:p>
        </p:txBody>
      </p:sp>
      <p:cxnSp>
        <p:nvCxnSpPr>
          <p:cNvPr id="32" name="Connecteur droit avec flèche 15"/>
          <p:cNvCxnSpPr/>
          <p:nvPr/>
        </p:nvCxnSpPr>
        <p:spPr bwMode="auto">
          <a:xfrm flipV="1">
            <a:off x="534695" y="1988840"/>
            <a:ext cx="2448272" cy="0"/>
          </a:xfrm>
          <a:prstGeom prst="straightConnector1">
            <a:avLst/>
          </a:prstGeom>
          <a:solidFill>
            <a:schemeClr val="accent1"/>
          </a:solidFill>
          <a:ln w="9525" cap="flat" cmpd="sng" algn="ctr">
            <a:solidFill>
              <a:srgbClr val="92D050"/>
            </a:solidFill>
            <a:prstDash val="solid"/>
            <a:round/>
            <a:headEnd type="arrow" w="med" len="med"/>
            <a:tailEnd type="arrow" w="med" len="med"/>
          </a:ln>
          <a:effectLst/>
        </p:spPr>
      </p:cxnSp>
      <p:sp>
        <p:nvSpPr>
          <p:cNvPr id="33" name="Carré corné 21"/>
          <p:cNvSpPr/>
          <p:nvPr/>
        </p:nvSpPr>
        <p:spPr bwMode="auto">
          <a:xfrm flipV="1">
            <a:off x="484171" y="2262203"/>
            <a:ext cx="8480317" cy="4076153"/>
          </a:xfrm>
          <a:prstGeom prst="foldedCorner">
            <a:avLst>
              <a:gd name="adj" fmla="val 11994"/>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1563128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Picture 12" descr="http://macprovid.vo.llnwd.net/o43/hub/media/1092/8492/headline_Choosing-Cloud.png"/>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5963470" y="1206624"/>
            <a:ext cx="2784994" cy="2438400"/>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a:xfrm>
            <a:off x="179388" y="71537"/>
            <a:ext cx="7416800" cy="765175"/>
          </a:xfrm>
        </p:spPr>
        <p:txBody>
          <a:bodyPr/>
          <a:lstStyle/>
          <a:p>
            <a:r>
              <a:rPr lang="en-US" sz="1800" dirty="0"/>
              <a:t>Architecture overview : MVNO case  (</a:t>
            </a:r>
            <a:r>
              <a:rPr lang="en-US" sz="1800" dirty="0" err="1"/>
              <a:t>Uff</a:t>
            </a:r>
            <a:r>
              <a:rPr lang="en-US" sz="1800" dirty="0"/>
              <a:t> </a:t>
            </a:r>
            <a:r>
              <a:rPr lang="en-US" sz="1800" dirty="0" err="1"/>
              <a:t>Movil</a:t>
            </a:r>
            <a:r>
              <a:rPr lang="en-US" sz="1800" dirty="0"/>
              <a:t>)</a:t>
            </a:r>
          </a:p>
        </p:txBody>
      </p:sp>
      <p:sp>
        <p:nvSpPr>
          <p:cNvPr id="59" name="Rectangle 58"/>
          <p:cNvSpPr/>
          <p:nvPr/>
        </p:nvSpPr>
        <p:spPr>
          <a:xfrm>
            <a:off x="193580" y="908720"/>
            <a:ext cx="4745742" cy="3631763"/>
          </a:xfrm>
          <a:prstGeom prst="rect">
            <a:avLst/>
          </a:prstGeom>
        </p:spPr>
        <p:txBody>
          <a:bodyPr wrap="square">
            <a:spAutoFit/>
          </a:bodyPr>
          <a:lstStyle/>
          <a:p>
            <a:r>
              <a:rPr lang="en-US" sz="1400" b="1" dirty="0">
                <a:latin typeface="+mn-lt"/>
              </a:rPr>
              <a:t>Traffic routing</a:t>
            </a:r>
          </a:p>
          <a:p>
            <a:pPr marL="285750" indent="-285750">
              <a:buFont typeface="Arial" panose="020B0604020202020204" pitchFamily="34" charset="0"/>
              <a:buChar char="•"/>
            </a:pPr>
            <a:r>
              <a:rPr lang="en-US" sz="1400" b="1" dirty="0">
                <a:latin typeface="+mn-lt"/>
              </a:rPr>
              <a:t>Internet Traffic is routed by the HNO to </a:t>
            </a:r>
            <a:r>
              <a:rPr lang="en-US" sz="1400" b="1" dirty="0" err="1">
                <a:latin typeface="+mn-lt"/>
              </a:rPr>
              <a:t>Uff</a:t>
            </a:r>
            <a:r>
              <a:rPr lang="en-US" sz="1400" b="1" dirty="0">
                <a:latin typeface="+mn-lt"/>
              </a:rPr>
              <a:t> </a:t>
            </a:r>
            <a:r>
              <a:rPr lang="en-US" sz="1400" b="1" dirty="0" err="1">
                <a:latin typeface="+mn-lt"/>
              </a:rPr>
              <a:t>Movil</a:t>
            </a:r>
            <a:r>
              <a:rPr lang="en-US" sz="1400" b="1" dirty="0">
                <a:latin typeface="+mn-lt"/>
              </a:rPr>
              <a:t> data center.</a:t>
            </a:r>
            <a:endParaRPr lang="en-US" sz="1400" dirty="0">
              <a:latin typeface="+mn-lt"/>
            </a:endParaRPr>
          </a:p>
          <a:p>
            <a:pPr>
              <a:spcBef>
                <a:spcPts val="300"/>
              </a:spcBef>
            </a:pPr>
            <a:endParaRPr lang="en-US" sz="1400" dirty="0">
              <a:latin typeface="+mn-lt"/>
            </a:endParaRPr>
          </a:p>
          <a:p>
            <a:pPr>
              <a:spcBef>
                <a:spcPts val="300"/>
              </a:spcBef>
            </a:pPr>
            <a:r>
              <a:rPr lang="en-US" sz="1400" b="1" dirty="0">
                <a:latin typeface="+mn-lt"/>
              </a:rPr>
              <a:t>User awareness and accounting</a:t>
            </a:r>
          </a:p>
          <a:p>
            <a:pPr marL="285750" indent="-285750">
              <a:spcBef>
                <a:spcPts val="300"/>
              </a:spcBef>
              <a:buFont typeface="Arial" panose="020B0604020202020204" pitchFamily="34" charset="0"/>
              <a:buChar char="•"/>
            </a:pPr>
            <a:r>
              <a:rPr lang="en-US" sz="1400" dirty="0">
                <a:latin typeface="+mn-lt"/>
              </a:rPr>
              <a:t>The exact call flow is defined with </a:t>
            </a:r>
            <a:r>
              <a:rPr lang="en-US" sz="1400" dirty="0" err="1">
                <a:latin typeface="+mn-lt"/>
              </a:rPr>
              <a:t>PortaOne</a:t>
            </a:r>
            <a:r>
              <a:rPr lang="en-US" sz="1400" dirty="0">
                <a:latin typeface="+mn-lt"/>
              </a:rPr>
              <a:t>.</a:t>
            </a:r>
          </a:p>
          <a:p>
            <a:pPr marL="285750" indent="-285750">
              <a:spcBef>
                <a:spcPts val="300"/>
              </a:spcBef>
              <a:buFont typeface="Arial" panose="020B0604020202020204" pitchFamily="34" charset="0"/>
              <a:buChar char="•"/>
            </a:pPr>
            <a:r>
              <a:rPr lang="en-US" sz="1400" dirty="0">
                <a:latin typeface="+mn-lt"/>
              </a:rPr>
              <a:t>User awareness (mapping between user ID and IP address) is provided in real time by </a:t>
            </a:r>
            <a:r>
              <a:rPr lang="en-US" sz="1400" dirty="0" err="1">
                <a:latin typeface="+mn-lt"/>
              </a:rPr>
              <a:t>PortaOne</a:t>
            </a:r>
            <a:r>
              <a:rPr lang="en-US" sz="1400" dirty="0">
                <a:latin typeface="+mn-lt"/>
              </a:rPr>
              <a:t>.</a:t>
            </a:r>
          </a:p>
          <a:p>
            <a:pPr marL="285750" indent="-285750">
              <a:spcBef>
                <a:spcPts val="300"/>
              </a:spcBef>
              <a:buFont typeface="Arial" panose="020B0604020202020204" pitchFamily="34" charset="0"/>
              <a:buChar char="•"/>
            </a:pPr>
            <a:endParaRPr lang="en-US" sz="1400" dirty="0">
              <a:latin typeface="+mn-lt"/>
            </a:endParaRPr>
          </a:p>
          <a:p>
            <a:pPr marL="285750" indent="-285750">
              <a:spcBef>
                <a:spcPts val="300"/>
              </a:spcBef>
              <a:buFont typeface="Arial" panose="020B0604020202020204" pitchFamily="34" charset="0"/>
              <a:buChar char="•"/>
            </a:pPr>
            <a:r>
              <a:rPr lang="en-US" sz="1400" dirty="0">
                <a:latin typeface="+mn-lt"/>
              </a:rPr>
              <a:t>User accounting is supported through </a:t>
            </a:r>
            <a:r>
              <a:rPr lang="en-US" sz="1400" dirty="0" err="1">
                <a:latin typeface="+mn-lt"/>
              </a:rPr>
              <a:t>Gy</a:t>
            </a:r>
            <a:r>
              <a:rPr lang="en-US" sz="1400" dirty="0">
                <a:latin typeface="+mn-lt"/>
              </a:rPr>
              <a:t> interface.</a:t>
            </a:r>
          </a:p>
          <a:p>
            <a:pPr>
              <a:spcBef>
                <a:spcPts val="300"/>
              </a:spcBef>
            </a:pPr>
            <a:endParaRPr lang="en-US" sz="1400" dirty="0">
              <a:latin typeface="+mn-lt"/>
            </a:endParaRPr>
          </a:p>
          <a:p>
            <a:r>
              <a:rPr lang="en-US" sz="1400" b="1" dirty="0">
                <a:latin typeface="+mn-lt"/>
              </a:rPr>
              <a:t>Customer Portal (optional)</a:t>
            </a:r>
          </a:p>
          <a:p>
            <a:pPr marL="285750" indent="-285750">
              <a:spcBef>
                <a:spcPts val="300"/>
              </a:spcBef>
              <a:buFont typeface="Arial" panose="020B0604020202020204" pitchFamily="34" charset="0"/>
              <a:buChar char="•"/>
            </a:pPr>
            <a:r>
              <a:rPr lang="en-US" sz="1400" dirty="0">
                <a:latin typeface="+mn-lt"/>
              </a:rPr>
              <a:t>Top-up, credit refill</a:t>
            </a:r>
          </a:p>
        </p:txBody>
      </p:sp>
      <p:sp>
        <p:nvSpPr>
          <p:cNvPr id="41" name="Rectangle à coins arrondis 40"/>
          <p:cNvSpPr/>
          <p:nvPr/>
        </p:nvSpPr>
        <p:spPr bwMode="auto">
          <a:xfrm>
            <a:off x="5163191" y="2636912"/>
            <a:ext cx="3171488" cy="3086472"/>
          </a:xfrm>
          <a:prstGeom prst="roundRect">
            <a:avLst>
              <a:gd name="adj" fmla="val 4517"/>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charset="0"/>
              <a:cs typeface="Arial" charset="0"/>
            </a:endParaRPr>
          </a:p>
        </p:txBody>
      </p:sp>
      <p:sp>
        <p:nvSpPr>
          <p:cNvPr id="46" name="Rectangle à coins arrondis 45"/>
          <p:cNvSpPr/>
          <p:nvPr/>
        </p:nvSpPr>
        <p:spPr bwMode="auto">
          <a:xfrm>
            <a:off x="1244957" y="4831152"/>
            <a:ext cx="2368755" cy="1112398"/>
          </a:xfrm>
          <a:prstGeom prst="roundRect">
            <a:avLst/>
          </a:prstGeom>
          <a:no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mn-lt"/>
              <a:cs typeface="Arial" charset="0"/>
            </a:endParaRPr>
          </a:p>
        </p:txBody>
      </p:sp>
      <p:pic>
        <p:nvPicPr>
          <p:cNvPr id="56" name="Image 23"/>
          <p:cNvPicPr>
            <a:picLocks noChangeAspect="1"/>
          </p:cNvPicPr>
          <p:nvPr/>
        </p:nvPicPr>
        <p:blipFill>
          <a:blip r:embed="rId4" cstate="print"/>
          <a:srcRect b="12720"/>
          <a:stretch>
            <a:fillRect/>
          </a:stretch>
        </p:blipFill>
        <p:spPr bwMode="auto">
          <a:xfrm>
            <a:off x="8419549" y="5112045"/>
            <a:ext cx="472410" cy="475517"/>
          </a:xfrm>
          <a:prstGeom prst="rect">
            <a:avLst/>
          </a:prstGeom>
          <a:noFill/>
          <a:ln w="9525">
            <a:noFill/>
            <a:miter lim="800000"/>
            <a:headEnd/>
            <a:tailEnd/>
          </a:ln>
        </p:spPr>
      </p:pic>
      <p:sp>
        <p:nvSpPr>
          <p:cNvPr id="58" name="ZoneTexte 57"/>
          <p:cNvSpPr txBox="1"/>
          <p:nvPr/>
        </p:nvSpPr>
        <p:spPr>
          <a:xfrm>
            <a:off x="4427984" y="5374957"/>
            <a:ext cx="1277981" cy="461665"/>
          </a:xfrm>
          <a:prstGeom prst="rect">
            <a:avLst/>
          </a:prstGeom>
          <a:noFill/>
        </p:spPr>
        <p:txBody>
          <a:bodyPr wrap="square" rtlCol="0">
            <a:spAutoFit/>
          </a:bodyPr>
          <a:lstStyle/>
          <a:p>
            <a:pPr algn="ctr"/>
            <a:r>
              <a:rPr lang="en-US" sz="1200" b="1" i="1" dirty="0">
                <a:solidFill>
                  <a:srgbClr val="486DA8"/>
                </a:solidFill>
                <a:latin typeface="+mn-lt"/>
              </a:rPr>
              <a:t>MVNO Data Traffic</a:t>
            </a:r>
          </a:p>
        </p:txBody>
      </p:sp>
      <p:pic>
        <p:nvPicPr>
          <p:cNvPr id="63" name="Image 6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4087" y="5150472"/>
            <a:ext cx="144000" cy="221538"/>
          </a:xfrm>
          <a:prstGeom prst="rect">
            <a:avLst/>
          </a:prstGeom>
        </p:spPr>
      </p:pic>
      <p:pic>
        <p:nvPicPr>
          <p:cNvPr id="64" name="Image 6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2946" y="5478667"/>
            <a:ext cx="144000" cy="221538"/>
          </a:xfrm>
          <a:prstGeom prst="rect">
            <a:avLst/>
          </a:prstGeom>
        </p:spPr>
      </p:pic>
      <p:pic>
        <p:nvPicPr>
          <p:cNvPr id="65" name="Image 6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5248" y="5307171"/>
            <a:ext cx="144000" cy="221538"/>
          </a:xfrm>
          <a:prstGeom prst="rect">
            <a:avLst/>
          </a:prstGeom>
        </p:spPr>
      </p:pic>
      <p:pic>
        <p:nvPicPr>
          <p:cNvPr id="66" name="Image 65" descr="baseStationtower.jpg"/>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396817" y="5320083"/>
            <a:ext cx="430517" cy="523078"/>
          </a:xfrm>
          <a:prstGeom prst="rect">
            <a:avLst/>
          </a:prstGeom>
        </p:spPr>
      </p:pic>
      <p:pic>
        <p:nvPicPr>
          <p:cNvPr id="68" name="Image 67" descr="baseStationtower.jpg"/>
          <p:cNvPicPr>
            <a:picLocks noChangeAspect="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347885" y="4937638"/>
            <a:ext cx="383116" cy="465486"/>
          </a:xfrm>
          <a:prstGeom prst="rect">
            <a:avLst/>
          </a:prstGeom>
        </p:spPr>
      </p:pic>
      <p:cxnSp>
        <p:nvCxnSpPr>
          <p:cNvPr id="74" name="Connecteur droit avec flèche 73"/>
          <p:cNvCxnSpPr/>
          <p:nvPr/>
        </p:nvCxnSpPr>
        <p:spPr bwMode="auto">
          <a:xfrm>
            <a:off x="2981662" y="5382765"/>
            <a:ext cx="723039" cy="0"/>
          </a:xfrm>
          <a:prstGeom prst="straightConnector1">
            <a:avLst/>
          </a:prstGeom>
          <a:solidFill>
            <a:schemeClr val="accent1"/>
          </a:solidFill>
          <a:ln w="28575" cap="flat" cmpd="sng" algn="ctr">
            <a:solidFill>
              <a:schemeClr val="accent3">
                <a:lumMod val="65000"/>
              </a:schemeClr>
            </a:solidFill>
            <a:prstDash val="solid"/>
            <a:round/>
            <a:headEnd type="none" w="med" len="med"/>
            <a:tailEnd type="arrow"/>
          </a:ln>
          <a:effectLst/>
        </p:spPr>
      </p:cxnSp>
      <p:cxnSp>
        <p:nvCxnSpPr>
          <p:cNvPr id="75" name="Connecteur droit avec flèche 74"/>
          <p:cNvCxnSpPr/>
          <p:nvPr/>
        </p:nvCxnSpPr>
        <p:spPr bwMode="auto">
          <a:xfrm>
            <a:off x="2261686" y="5382766"/>
            <a:ext cx="936000" cy="0"/>
          </a:xfrm>
          <a:prstGeom prst="straightConnector1">
            <a:avLst/>
          </a:prstGeom>
          <a:solidFill>
            <a:schemeClr val="accent1"/>
          </a:solidFill>
          <a:ln w="28575" cap="flat" cmpd="sng" algn="ctr">
            <a:solidFill>
              <a:schemeClr val="bg1">
                <a:lumMod val="50000"/>
              </a:schemeClr>
            </a:solidFill>
            <a:prstDash val="sysDash"/>
            <a:round/>
            <a:headEnd type="none" w="med" len="med"/>
            <a:tailEnd type="none" w="med" len="med"/>
          </a:ln>
          <a:effectLst/>
        </p:spPr>
      </p:cxnSp>
      <p:cxnSp>
        <p:nvCxnSpPr>
          <p:cNvPr id="76" name="Connecteur droit avec flèche 75"/>
          <p:cNvCxnSpPr/>
          <p:nvPr/>
        </p:nvCxnSpPr>
        <p:spPr bwMode="auto">
          <a:xfrm>
            <a:off x="1972881" y="5382766"/>
            <a:ext cx="396000" cy="0"/>
          </a:xfrm>
          <a:prstGeom prst="straightConnector1">
            <a:avLst/>
          </a:prstGeom>
          <a:solidFill>
            <a:schemeClr val="accent1"/>
          </a:solidFill>
          <a:ln w="28575" cap="flat" cmpd="sng" algn="ctr">
            <a:solidFill>
              <a:schemeClr val="bg1">
                <a:lumMod val="50000"/>
              </a:schemeClr>
            </a:solidFill>
            <a:prstDash val="solid"/>
            <a:round/>
            <a:headEnd type="none" w="med" len="med"/>
            <a:tailEnd type="none" w="med" len="med"/>
          </a:ln>
          <a:effectLst/>
        </p:spPr>
      </p:cxnSp>
      <p:sp>
        <p:nvSpPr>
          <p:cNvPr id="77" name="Rounded Rectangle 54"/>
          <p:cNvSpPr/>
          <p:nvPr/>
        </p:nvSpPr>
        <p:spPr>
          <a:xfrm>
            <a:off x="3023936" y="5075312"/>
            <a:ext cx="972000" cy="648072"/>
          </a:xfrm>
          <a:prstGeom prst="roundRect">
            <a:avLst/>
          </a:prstGeom>
          <a:solidFill>
            <a:schemeClr val="accent3">
              <a:lumMod val="65000"/>
            </a:schemeClr>
          </a:solidFill>
          <a:effectLst/>
        </p:spPr>
        <p:style>
          <a:lnRef idx="3">
            <a:schemeClr val="lt1"/>
          </a:lnRef>
          <a:fillRef idx="1">
            <a:schemeClr val="accent1"/>
          </a:fillRef>
          <a:effectRef idx="1">
            <a:schemeClr val="accent1"/>
          </a:effectRef>
          <a:fontRef idx="minor">
            <a:schemeClr val="lt1"/>
          </a:fontRef>
        </p:style>
        <p:txBody>
          <a:bodyPr anchor="ctr"/>
          <a:lstStyle/>
          <a:p>
            <a:pPr algn="ctr">
              <a:defRPr/>
            </a:pPr>
            <a:r>
              <a:rPr lang="en-US" sz="1200" dirty="0"/>
              <a:t>PDN GW</a:t>
            </a:r>
          </a:p>
          <a:p>
            <a:pPr algn="ctr">
              <a:defRPr/>
            </a:pPr>
            <a:r>
              <a:rPr lang="en-US" sz="1200" dirty="0"/>
              <a:t>GGSN</a:t>
            </a:r>
          </a:p>
        </p:txBody>
      </p:sp>
      <p:sp>
        <p:nvSpPr>
          <p:cNvPr id="78" name="Rectangle 77"/>
          <p:cNvSpPr/>
          <p:nvPr/>
        </p:nvSpPr>
        <p:spPr>
          <a:xfrm>
            <a:off x="1930677" y="5723384"/>
            <a:ext cx="1450860" cy="276999"/>
          </a:xfrm>
          <a:prstGeom prst="rect">
            <a:avLst/>
          </a:prstGeom>
          <a:solidFill>
            <a:schemeClr val="bg1"/>
          </a:solidFill>
        </p:spPr>
        <p:txBody>
          <a:bodyPr wrap="square">
            <a:spAutoFit/>
          </a:bodyPr>
          <a:lstStyle/>
          <a:p>
            <a:pPr algn="ctr">
              <a:defRPr/>
            </a:pPr>
            <a:r>
              <a:rPr lang="en-US" sz="1200" b="1" dirty="0">
                <a:solidFill>
                  <a:schemeClr val="bg1">
                    <a:lumMod val="50000"/>
                  </a:schemeClr>
                </a:solidFill>
                <a:latin typeface="+mn-lt"/>
              </a:rPr>
              <a:t>MNO Network</a:t>
            </a:r>
          </a:p>
        </p:txBody>
      </p:sp>
      <p:cxnSp>
        <p:nvCxnSpPr>
          <p:cNvPr id="79" name="Connecteur droit avec flèche 78"/>
          <p:cNvCxnSpPr/>
          <p:nvPr/>
        </p:nvCxnSpPr>
        <p:spPr bwMode="auto">
          <a:xfrm flipV="1">
            <a:off x="3995936" y="5373216"/>
            <a:ext cx="4423613" cy="0"/>
          </a:xfrm>
          <a:prstGeom prst="straightConnector1">
            <a:avLst/>
          </a:prstGeom>
          <a:solidFill>
            <a:schemeClr val="accent1"/>
          </a:solidFill>
          <a:ln w="28575" cap="flat" cmpd="sng" algn="ctr">
            <a:solidFill>
              <a:schemeClr val="bg1">
                <a:lumMod val="50000"/>
              </a:schemeClr>
            </a:solidFill>
            <a:prstDash val="solid"/>
            <a:round/>
            <a:headEnd type="none" w="med" len="med"/>
            <a:tailEnd type="stealth" w="med" len="med"/>
          </a:ln>
          <a:effectLst/>
        </p:spPr>
      </p:cxnSp>
      <p:sp>
        <p:nvSpPr>
          <p:cNvPr id="80" name="ZoneTexte 79"/>
          <p:cNvSpPr txBox="1"/>
          <p:nvPr/>
        </p:nvSpPr>
        <p:spPr>
          <a:xfrm>
            <a:off x="35496" y="5734417"/>
            <a:ext cx="1191449" cy="276999"/>
          </a:xfrm>
          <a:prstGeom prst="rect">
            <a:avLst/>
          </a:prstGeom>
          <a:noFill/>
        </p:spPr>
        <p:txBody>
          <a:bodyPr wrap="square">
            <a:spAutoFit/>
          </a:bodyPr>
          <a:lstStyle/>
          <a:p>
            <a:pPr algn="ctr">
              <a:defRPr/>
            </a:pPr>
            <a:r>
              <a:rPr lang="en-US" sz="1200" b="1" i="1" dirty="0">
                <a:solidFill>
                  <a:schemeClr val="bg1">
                    <a:lumMod val="50000"/>
                  </a:schemeClr>
                </a:solidFill>
                <a:latin typeface="+mn-lt"/>
              </a:rPr>
              <a:t>Subscribers</a:t>
            </a:r>
          </a:p>
        </p:txBody>
      </p:sp>
      <p:sp>
        <p:nvSpPr>
          <p:cNvPr id="81" name="ZoneTexte 80"/>
          <p:cNvSpPr txBox="1"/>
          <p:nvPr/>
        </p:nvSpPr>
        <p:spPr>
          <a:xfrm>
            <a:off x="8171879" y="5723840"/>
            <a:ext cx="936625" cy="276225"/>
          </a:xfrm>
          <a:prstGeom prst="rect">
            <a:avLst/>
          </a:prstGeom>
          <a:noFill/>
        </p:spPr>
        <p:txBody>
          <a:bodyPr>
            <a:spAutoFit/>
          </a:bodyPr>
          <a:lstStyle/>
          <a:p>
            <a:pPr>
              <a:defRPr/>
            </a:pPr>
            <a:r>
              <a:rPr lang="en-US" sz="1200" b="1" i="1" dirty="0">
                <a:solidFill>
                  <a:schemeClr val="accent4">
                    <a:lumMod val="65000"/>
                    <a:lumOff val="35000"/>
                  </a:schemeClr>
                </a:solidFill>
                <a:latin typeface="+mn-lt"/>
              </a:rPr>
              <a:t>Internet</a:t>
            </a:r>
          </a:p>
        </p:txBody>
      </p:sp>
      <p:sp>
        <p:nvSpPr>
          <p:cNvPr id="82" name="ZoneTexte 81"/>
          <p:cNvSpPr txBox="1"/>
          <p:nvPr/>
        </p:nvSpPr>
        <p:spPr>
          <a:xfrm>
            <a:off x="5772061" y="2708920"/>
            <a:ext cx="2160000" cy="288000"/>
          </a:xfrm>
          <a:prstGeom prst="rect">
            <a:avLst/>
          </a:prstGeom>
          <a:solidFill>
            <a:schemeClr val="bg1">
              <a:lumMod val="95000"/>
            </a:schemeClr>
          </a:solidFill>
        </p:spPr>
        <p:txBody>
          <a:bodyPr wrap="square" rtlCol="0">
            <a:spAutoFit/>
          </a:bodyPr>
          <a:lstStyle/>
          <a:p>
            <a:pPr algn="ctr"/>
            <a:r>
              <a:rPr lang="fr-FR" sz="1200" b="1" dirty="0">
                <a:latin typeface="+mn-lt"/>
              </a:rPr>
              <a:t>UFF MOVIL</a:t>
            </a:r>
          </a:p>
        </p:txBody>
      </p:sp>
      <p:sp>
        <p:nvSpPr>
          <p:cNvPr id="83" name="Rectangle à coins arrondis 82"/>
          <p:cNvSpPr/>
          <p:nvPr/>
        </p:nvSpPr>
        <p:spPr bwMode="auto">
          <a:xfrm>
            <a:off x="5921989" y="3305342"/>
            <a:ext cx="1314308" cy="483698"/>
          </a:xfrm>
          <a:prstGeom prst="wedgeRoundRectCallout">
            <a:avLst>
              <a:gd name="adj1" fmla="val -20182"/>
              <a:gd name="adj2" fmla="val 38494"/>
              <a:gd name="adj3" fmla="val 16667"/>
            </a:avLst>
          </a:prstGeom>
          <a:solidFill>
            <a:schemeClr val="bg1"/>
          </a:solidFill>
          <a:ln w="2540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sp>
        <p:nvSpPr>
          <p:cNvPr id="84" name="Rectangle à coins arrondis 83"/>
          <p:cNvSpPr/>
          <p:nvPr/>
        </p:nvSpPr>
        <p:spPr bwMode="auto">
          <a:xfrm>
            <a:off x="5843252" y="5010819"/>
            <a:ext cx="1597369" cy="576743"/>
          </a:xfrm>
          <a:prstGeom prst="wedgeRoundRectCallout">
            <a:avLst>
              <a:gd name="adj1" fmla="val 21391"/>
              <a:gd name="adj2" fmla="val -34285"/>
              <a:gd name="adj3" fmla="val 16667"/>
            </a:avLst>
          </a:prstGeom>
          <a:solidFill>
            <a:schemeClr val="bg1">
              <a:lumMod val="6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grpSp>
        <p:nvGrpSpPr>
          <p:cNvPr id="85" name="Groupe 84"/>
          <p:cNvGrpSpPr/>
          <p:nvPr/>
        </p:nvGrpSpPr>
        <p:grpSpPr>
          <a:xfrm>
            <a:off x="5958466" y="5083077"/>
            <a:ext cx="1372269" cy="395590"/>
            <a:chOff x="7244418" y="1178934"/>
            <a:chExt cx="1372269" cy="395590"/>
          </a:xfrm>
        </p:grpSpPr>
        <p:sp>
          <p:nvSpPr>
            <p:cNvPr id="86" name="Rectangle à coins arrondis 85"/>
            <p:cNvSpPr/>
            <p:nvPr/>
          </p:nvSpPr>
          <p:spPr bwMode="auto">
            <a:xfrm>
              <a:off x="7244418" y="1178934"/>
              <a:ext cx="1372269" cy="395590"/>
            </a:xfrm>
            <a:prstGeom prst="roundRect">
              <a:avLst/>
            </a:prstGeom>
            <a:solidFill>
              <a:schemeClr val="bg1"/>
            </a:solidFill>
            <a:ln w="9525"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a:ln>
                  <a:noFill/>
                </a:ln>
                <a:solidFill>
                  <a:schemeClr val="tx1"/>
                </a:solidFill>
                <a:effectLst/>
                <a:latin typeface="+mn-lt"/>
                <a:cs typeface="Arial" charset="0"/>
              </a:endParaRPr>
            </a:p>
          </p:txBody>
        </p:sp>
        <p:pic>
          <p:nvPicPr>
            <p:cNvPr id="87" name="Picture 12"/>
            <p:cNvPicPr>
              <a:picLocks noChangeAspect="1" noChangeArrowheads="1"/>
            </p:cNvPicPr>
            <p:nvPr/>
          </p:nvPicPr>
          <p:blipFill>
            <a:blip r:embed="rId10" cstate="print"/>
            <a:srcRect/>
            <a:stretch>
              <a:fillRect/>
            </a:stretch>
          </p:blipFill>
          <p:spPr bwMode="auto">
            <a:xfrm>
              <a:off x="7336440" y="1217072"/>
              <a:ext cx="1078889" cy="294842"/>
            </a:xfrm>
            <a:prstGeom prst="rect">
              <a:avLst/>
            </a:prstGeom>
            <a:noFill/>
            <a:ln w="9525">
              <a:noFill/>
              <a:miter lim="800000"/>
              <a:headEnd/>
              <a:tailEnd/>
            </a:ln>
          </p:spPr>
        </p:pic>
      </p:grpSp>
      <p:sp>
        <p:nvSpPr>
          <p:cNvPr id="89" name="ZoneTexte 88"/>
          <p:cNvSpPr txBox="1"/>
          <p:nvPr/>
        </p:nvSpPr>
        <p:spPr>
          <a:xfrm>
            <a:off x="5756302" y="3356992"/>
            <a:ext cx="1574433" cy="307777"/>
          </a:xfrm>
          <a:prstGeom prst="rect">
            <a:avLst/>
          </a:prstGeom>
          <a:noFill/>
        </p:spPr>
        <p:txBody>
          <a:bodyPr wrap="square" rtlCol="0">
            <a:spAutoFit/>
          </a:bodyPr>
          <a:lstStyle/>
          <a:p>
            <a:pPr algn="ctr"/>
            <a:r>
              <a:rPr lang="fr-FR" sz="1400" b="1" dirty="0">
                <a:latin typeface="+mn-lt"/>
              </a:rPr>
              <a:t>PORTAONE</a:t>
            </a:r>
          </a:p>
        </p:txBody>
      </p:sp>
      <p:pic>
        <p:nvPicPr>
          <p:cNvPr id="90" name="Picture 36"/>
          <p:cNvPicPr>
            <a:picLocks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139952" y="5229200"/>
            <a:ext cx="450311" cy="281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cxnSp>
        <p:nvCxnSpPr>
          <p:cNvPr id="94" name="Connecteur droit avec flèche 93"/>
          <p:cNvCxnSpPr/>
          <p:nvPr/>
        </p:nvCxnSpPr>
        <p:spPr bwMode="auto">
          <a:xfrm>
            <a:off x="4355976" y="6514311"/>
            <a:ext cx="3815903" cy="0"/>
          </a:xfrm>
          <a:prstGeom prst="straightConnector1">
            <a:avLst/>
          </a:prstGeom>
          <a:solidFill>
            <a:schemeClr val="accent1"/>
          </a:solidFill>
          <a:ln w="28575" cap="flat" cmpd="sng" algn="ctr">
            <a:solidFill>
              <a:schemeClr val="bg1">
                <a:lumMod val="50000"/>
              </a:schemeClr>
            </a:solidFill>
            <a:prstDash val="solid"/>
            <a:round/>
            <a:headEnd type="none" w="med" len="med"/>
            <a:tailEnd type="stealth" w="med" len="med"/>
          </a:ln>
          <a:effectLst/>
        </p:spPr>
      </p:cxnSp>
      <p:cxnSp>
        <p:nvCxnSpPr>
          <p:cNvPr id="95" name="Connecteur droit avec flèche 94"/>
          <p:cNvCxnSpPr/>
          <p:nvPr/>
        </p:nvCxnSpPr>
        <p:spPr bwMode="auto">
          <a:xfrm flipV="1">
            <a:off x="4355976" y="5517232"/>
            <a:ext cx="0" cy="997079"/>
          </a:xfrm>
          <a:prstGeom prst="straightConnector1">
            <a:avLst/>
          </a:prstGeom>
          <a:solidFill>
            <a:schemeClr val="accent1"/>
          </a:solidFill>
          <a:ln w="28575" cap="flat" cmpd="sng" algn="ctr">
            <a:solidFill>
              <a:schemeClr val="bg1">
                <a:lumMod val="50000"/>
              </a:schemeClr>
            </a:solidFill>
            <a:prstDash val="solid"/>
            <a:round/>
            <a:headEnd type="none" w="med" len="med"/>
            <a:tailEnd type="none" w="med" len="med"/>
          </a:ln>
          <a:effectLst/>
        </p:spPr>
      </p:cxnSp>
      <p:sp>
        <p:nvSpPr>
          <p:cNvPr id="97" name="ZoneTexte 96"/>
          <p:cNvSpPr txBox="1"/>
          <p:nvPr/>
        </p:nvSpPr>
        <p:spPr>
          <a:xfrm>
            <a:off x="4644008" y="6237312"/>
            <a:ext cx="1061957" cy="276999"/>
          </a:xfrm>
          <a:prstGeom prst="rect">
            <a:avLst/>
          </a:prstGeom>
          <a:noFill/>
        </p:spPr>
        <p:txBody>
          <a:bodyPr wrap="none" rtlCol="0">
            <a:spAutoFit/>
          </a:bodyPr>
          <a:lstStyle/>
          <a:p>
            <a:r>
              <a:rPr lang="en-US" sz="1200" b="1" i="1" dirty="0">
                <a:solidFill>
                  <a:schemeClr val="bg1">
                    <a:lumMod val="50000"/>
                  </a:schemeClr>
                </a:solidFill>
              </a:rPr>
              <a:t>Other traffic</a:t>
            </a:r>
          </a:p>
        </p:txBody>
      </p:sp>
      <p:pic>
        <p:nvPicPr>
          <p:cNvPr id="98" name="Image 23"/>
          <p:cNvPicPr>
            <a:picLocks noChangeAspect="1"/>
          </p:cNvPicPr>
          <p:nvPr/>
        </p:nvPicPr>
        <p:blipFill>
          <a:blip r:embed="rId4" cstate="print"/>
          <a:srcRect b="12720"/>
          <a:stretch>
            <a:fillRect/>
          </a:stretch>
        </p:blipFill>
        <p:spPr bwMode="auto">
          <a:xfrm>
            <a:off x="8419549" y="6193843"/>
            <a:ext cx="472410" cy="475517"/>
          </a:xfrm>
          <a:prstGeom prst="rect">
            <a:avLst/>
          </a:prstGeom>
          <a:noFill/>
          <a:ln w="9525">
            <a:noFill/>
            <a:miter lim="800000"/>
            <a:headEnd/>
            <a:tailEnd/>
          </a:ln>
        </p:spPr>
      </p:pic>
      <p:cxnSp>
        <p:nvCxnSpPr>
          <p:cNvPr id="99" name="Straight Arrow Connector 46"/>
          <p:cNvCxnSpPr/>
          <p:nvPr/>
        </p:nvCxnSpPr>
        <p:spPr bwMode="auto">
          <a:xfrm flipV="1">
            <a:off x="7812360" y="4941208"/>
            <a:ext cx="0" cy="432000"/>
          </a:xfrm>
          <a:prstGeom prst="straightConnector1">
            <a:avLst/>
          </a:prstGeom>
          <a:ln>
            <a:solidFill>
              <a:srgbClr val="486DA8"/>
            </a:solidFill>
            <a:prstDash val="sysDash"/>
            <a:headEnd type="none" w="med" len="med"/>
            <a:tailEnd type="arrow" w="med" len="med"/>
          </a:ln>
          <a:effectLst/>
        </p:spPr>
        <p:style>
          <a:lnRef idx="2">
            <a:schemeClr val="dk1"/>
          </a:lnRef>
          <a:fillRef idx="0">
            <a:schemeClr val="dk1"/>
          </a:fillRef>
          <a:effectRef idx="1">
            <a:schemeClr val="dk1"/>
          </a:effectRef>
          <a:fontRef idx="minor">
            <a:schemeClr val="tx1"/>
          </a:fontRef>
        </p:style>
      </p:cxnSp>
      <p:sp>
        <p:nvSpPr>
          <p:cNvPr id="100" name="Rounded Rectangle 5"/>
          <p:cNvSpPr/>
          <p:nvPr/>
        </p:nvSpPr>
        <p:spPr bwMode="auto">
          <a:xfrm>
            <a:off x="7164288" y="4331021"/>
            <a:ext cx="1110677" cy="550805"/>
          </a:xfrm>
          <a:prstGeom prst="roundRect">
            <a:avLst/>
          </a:prstGeom>
          <a:ln>
            <a:solidFill>
              <a:schemeClr val="bg1">
                <a:lumMod val="75000"/>
              </a:schemeClr>
            </a:solidFill>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pitchFamily="34" charset="0"/>
                <a:cs typeface="Arial" pitchFamily="34" charset="0"/>
              </a:rPr>
              <a:t>Customer</a:t>
            </a:r>
          </a:p>
          <a:p>
            <a:pPr marL="0" marR="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pitchFamily="34" charset="0"/>
                <a:cs typeface="Arial" pitchFamily="34" charset="0"/>
              </a:rPr>
              <a:t>portal</a:t>
            </a:r>
          </a:p>
        </p:txBody>
      </p:sp>
      <p:cxnSp>
        <p:nvCxnSpPr>
          <p:cNvPr id="103" name="Straight Arrow Connector 46"/>
          <p:cNvCxnSpPr/>
          <p:nvPr/>
        </p:nvCxnSpPr>
        <p:spPr bwMode="auto">
          <a:xfrm flipH="1">
            <a:off x="3995936" y="3664769"/>
            <a:ext cx="1847316" cy="1346050"/>
          </a:xfrm>
          <a:prstGeom prst="straightConnector1">
            <a:avLst/>
          </a:prstGeom>
          <a:ln>
            <a:solidFill>
              <a:srgbClr val="486DA8"/>
            </a:solidFill>
            <a:prstDash val="dash"/>
            <a:headEnd type="arrow" w="med" len="med"/>
            <a:tailEnd type="arrow" w="med" len="med"/>
          </a:ln>
          <a:effectLst/>
        </p:spPr>
        <p:style>
          <a:lnRef idx="2">
            <a:schemeClr val="dk1"/>
          </a:lnRef>
          <a:fillRef idx="0">
            <a:schemeClr val="dk1"/>
          </a:fillRef>
          <a:effectRef idx="1">
            <a:schemeClr val="dk1"/>
          </a:effectRef>
          <a:fontRef idx="minor">
            <a:schemeClr val="tx1"/>
          </a:fontRef>
        </p:style>
      </p:cxnSp>
      <p:cxnSp>
        <p:nvCxnSpPr>
          <p:cNvPr id="105" name="Straight Arrow Connector 57"/>
          <p:cNvCxnSpPr/>
          <p:nvPr/>
        </p:nvCxnSpPr>
        <p:spPr bwMode="auto">
          <a:xfrm flipV="1">
            <a:off x="6516216" y="3789040"/>
            <a:ext cx="4949" cy="1214718"/>
          </a:xfrm>
          <a:prstGeom prst="straightConnector1">
            <a:avLst/>
          </a:prstGeom>
          <a:ln w="25400">
            <a:solidFill>
              <a:srgbClr val="486DA8"/>
            </a:solidFill>
            <a:headEnd type="none" w="med" len="med"/>
            <a:tailEnd type="arrow"/>
          </a:ln>
          <a:effectLst/>
        </p:spPr>
        <p:style>
          <a:lnRef idx="2">
            <a:schemeClr val="dk1"/>
          </a:lnRef>
          <a:fillRef idx="0">
            <a:schemeClr val="dk1"/>
          </a:fillRef>
          <a:effectRef idx="1">
            <a:schemeClr val="dk1"/>
          </a:effectRef>
          <a:fontRef idx="minor">
            <a:schemeClr val="tx1"/>
          </a:fontRef>
        </p:style>
      </p:cxnSp>
      <p:cxnSp>
        <p:nvCxnSpPr>
          <p:cNvPr id="106" name="Straight Arrow Connector 58"/>
          <p:cNvCxnSpPr/>
          <p:nvPr/>
        </p:nvCxnSpPr>
        <p:spPr bwMode="auto">
          <a:xfrm flipV="1">
            <a:off x="6660232" y="3789040"/>
            <a:ext cx="6055" cy="1224136"/>
          </a:xfrm>
          <a:prstGeom prst="straightConnector1">
            <a:avLst/>
          </a:prstGeom>
          <a:ln w="25400">
            <a:solidFill>
              <a:srgbClr val="486DA8"/>
            </a:solidFill>
            <a:headEnd type="arrow" w="med" len="med"/>
            <a:tailEnd type="none" w="med" len="med"/>
          </a:ln>
          <a:effectLst/>
        </p:spPr>
        <p:style>
          <a:lnRef idx="2">
            <a:schemeClr val="dk1"/>
          </a:lnRef>
          <a:fillRef idx="0">
            <a:schemeClr val="dk1"/>
          </a:fillRef>
          <a:effectRef idx="1">
            <a:schemeClr val="dk1"/>
          </a:effectRef>
          <a:fontRef idx="minor">
            <a:schemeClr val="tx1"/>
          </a:fontRef>
        </p:style>
      </p:cxnSp>
      <p:sp>
        <p:nvSpPr>
          <p:cNvPr id="13" name="ZoneTexte 12"/>
          <p:cNvSpPr txBox="1"/>
          <p:nvPr/>
        </p:nvSpPr>
        <p:spPr>
          <a:xfrm>
            <a:off x="5795732" y="4164433"/>
            <a:ext cx="732998" cy="461665"/>
          </a:xfrm>
          <a:prstGeom prst="rect">
            <a:avLst/>
          </a:prstGeom>
          <a:noFill/>
        </p:spPr>
        <p:txBody>
          <a:bodyPr wrap="square" rtlCol="0">
            <a:spAutoFit/>
          </a:bodyPr>
          <a:lstStyle/>
          <a:p>
            <a:r>
              <a:rPr lang="fr-FR" sz="1200" dirty="0" err="1">
                <a:latin typeface="+mn-lt"/>
              </a:rPr>
              <a:t>Radiusand</a:t>
            </a:r>
            <a:r>
              <a:rPr lang="fr-FR" sz="1200" dirty="0">
                <a:latin typeface="+mn-lt"/>
              </a:rPr>
              <a:t> Gy</a:t>
            </a:r>
          </a:p>
        </p:txBody>
      </p:sp>
      <p:sp>
        <p:nvSpPr>
          <p:cNvPr id="42" name="ZoneTexte 3"/>
          <p:cNvSpPr txBox="1"/>
          <p:nvPr/>
        </p:nvSpPr>
        <p:spPr>
          <a:xfrm>
            <a:off x="5049500" y="5083077"/>
            <a:ext cx="373820" cy="307777"/>
          </a:xfrm>
          <a:prstGeom prst="rect">
            <a:avLst/>
          </a:prstGeom>
          <a:noFill/>
        </p:spPr>
        <p:txBody>
          <a:bodyPr wrap="none" rtlCol="0">
            <a:spAutoFit/>
          </a:bodyPr>
          <a:lstStyle/>
          <a:p>
            <a:r>
              <a:rPr lang="en-US" sz="1400" b="1" dirty="0" err="1"/>
              <a:t>Gi</a:t>
            </a:r>
            <a:endParaRPr lang="en-US" sz="1400" b="1" dirty="0"/>
          </a:p>
        </p:txBody>
      </p:sp>
      <p:sp>
        <p:nvSpPr>
          <p:cNvPr id="44" name="ZoneTexte 12"/>
          <p:cNvSpPr txBox="1"/>
          <p:nvPr/>
        </p:nvSpPr>
        <p:spPr>
          <a:xfrm>
            <a:off x="4382907" y="3988149"/>
            <a:ext cx="732998" cy="276999"/>
          </a:xfrm>
          <a:prstGeom prst="rect">
            <a:avLst/>
          </a:prstGeom>
          <a:noFill/>
        </p:spPr>
        <p:txBody>
          <a:bodyPr wrap="square" rtlCol="0">
            <a:spAutoFit/>
          </a:bodyPr>
          <a:lstStyle/>
          <a:p>
            <a:r>
              <a:rPr lang="fr-FR" sz="1200" dirty="0">
                <a:latin typeface="+mn-lt"/>
              </a:rPr>
              <a:t>Radius</a:t>
            </a:r>
          </a:p>
        </p:txBody>
      </p:sp>
    </p:spTree>
    <p:extLst>
      <p:ext uri="{BB962C8B-B14F-4D97-AF65-F5344CB8AC3E}">
        <p14:creationId xmlns:p14="http://schemas.microsoft.com/office/powerpoint/2010/main" val="1010547543"/>
      </p:ext>
    </p:extLst>
  </p:cSld>
  <p:clrMapOvr>
    <a:masterClrMapping/>
  </p:clrMapOvr>
</p:sld>
</file>

<file path=ppt/theme/theme1.xml><?xml version="1.0" encoding="utf-8"?>
<a:theme xmlns:a="http://schemas.openxmlformats.org/drawingml/2006/main" name="6_Modèle par défaut">
  <a:themeElements>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Modèle par défau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4_Modèle par défaut">
  <a:themeElements>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Modèle par défau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5_Modèle par défaut">
  <a:themeElements>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Modèle par défau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Modèle par défaut">
  <a:themeElements>
    <a:clrScheme name="5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Modèle par défau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5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7_Modèle par défaut">
  <a:themeElements>
    <a:clrScheme name="7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Modèle par défau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7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8_Modèle par défaut">
  <a:themeElements>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Modèle par défau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ln>
          <a:solidFill>
            <a:schemeClr val="bg1">
              <a:lumMod val="50000"/>
            </a:schemeClr>
          </a:solidFill>
          <a:headEnd type="none" w="med" len="med"/>
          <a:tailEnd type="none" w="med" len="med"/>
        </a:ln>
      </a:spPr>
      <a:bodyPr/>
      <a:lstStyle/>
      <a:style>
        <a:lnRef idx="2">
          <a:schemeClr val="dk1"/>
        </a:lnRef>
        <a:fillRef idx="0">
          <a:schemeClr val="dk1"/>
        </a:fillRef>
        <a:effectRef idx="1">
          <a:schemeClr val="dk1"/>
        </a:effectRef>
        <a:fontRef idx="minor">
          <a:schemeClr val="tx1"/>
        </a:fontRef>
      </a:style>
    </a:lnDef>
  </a:objectDefaults>
  <a:extraClrSchemeLst>
    <a:extraClrScheme>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9_Modèle par défaut">
  <a:themeElements>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Modèle par défau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0_Modèle par défaut">
  <a:themeElements>
    <a:clrScheme name="5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Modèle par défau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5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1_Modèle par défaut">
  <a:themeElements>
    <a:clrScheme name="7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Modèle par défau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7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2_Modèle par défaut">
  <a:themeElements>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Modèle par défau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3_Modèle par défaut">
  <a:themeElements>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Modèle par défau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8" dist="17961" dir="135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6_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50693</TotalTime>
  <Words>1044</Words>
  <Application>Microsoft Office PowerPoint</Application>
  <PresentationFormat>On-screen Show (4:3)</PresentationFormat>
  <Paragraphs>334</Paragraphs>
  <Slides>14</Slides>
  <Notes>3</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14</vt:i4>
      </vt:variant>
    </vt:vector>
  </HeadingPairs>
  <TitlesOfParts>
    <vt:vector size="31" baseType="lpstr">
      <vt:lpstr>Arial</vt:lpstr>
      <vt:lpstr>Calibri</vt:lpstr>
      <vt:lpstr>Courier New</vt:lpstr>
      <vt:lpstr>Times New Roman</vt:lpstr>
      <vt:lpstr>Verdana</vt:lpstr>
      <vt:lpstr>Wingdings</vt:lpstr>
      <vt:lpstr>6_Modèle par défaut</vt:lpstr>
      <vt:lpstr>5_Modèle par défaut</vt:lpstr>
      <vt:lpstr>7_Modèle par défaut</vt:lpstr>
      <vt:lpstr>8_Modèle par défaut</vt:lpstr>
      <vt:lpstr>9_Modèle par défaut</vt:lpstr>
      <vt:lpstr>10_Modèle par défaut</vt:lpstr>
      <vt:lpstr>11_Modèle par défaut</vt:lpstr>
      <vt:lpstr>12_Modèle par défaut</vt:lpstr>
      <vt:lpstr>13_Modèle par défaut</vt:lpstr>
      <vt:lpstr>14_Modèle par défaut</vt:lpstr>
      <vt:lpstr>15_Modèle par défaut</vt:lpstr>
      <vt:lpstr> Solution overview  Vedicis +PortaOne integration  DRAFT</vt:lpstr>
      <vt:lpstr>Agenda</vt:lpstr>
      <vt:lpstr>Solution scope - Value Proposition</vt:lpstr>
      <vt:lpstr>Two targets: MVNOs, ISPs</vt:lpstr>
      <vt:lpstr>Monetization Enabler for Advanced Data Charging</vt:lpstr>
      <vt:lpstr>DPI Engine: integrated in the platform</vt:lpstr>
      <vt:lpstr>Visibility on Data traffic : Traffic statistics</vt:lpstr>
      <vt:lpstr>Visibility on Data traffic : Data records</vt:lpstr>
      <vt:lpstr>Architecture overview : MVNO case  (Uff Movil)</vt:lpstr>
      <vt:lpstr>Call flow “Facebook for free” – scenario 1</vt:lpstr>
      <vt:lpstr>Call flow “Facebook for free” – scenario 2</vt:lpstr>
      <vt:lpstr>Vedicis platform - Key technical assets</vt:lpstr>
      <vt:lpstr>Conclusion: Key benefits</vt:lpstr>
      <vt:lpstr>Thank you for your attention  cecile.garreau@vedicis.com arnaud.gardin@vedicis.com</vt:lpstr>
    </vt:vector>
  </TitlesOfParts>
  <Company>Vedicis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Arnaud</dc:creator>
  <cp:lastModifiedBy>Cecile</cp:lastModifiedBy>
  <cp:revision>1388</cp:revision>
  <cp:lastPrinted>2012-02-15T10:44:57Z</cp:lastPrinted>
  <dcterms:created xsi:type="dcterms:W3CDTF">2008-09-02T11:05:23Z</dcterms:created>
  <dcterms:modified xsi:type="dcterms:W3CDTF">2016-03-21T10:48:13Z</dcterms:modified>
</cp:coreProperties>
</file>